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5" r:id="rId1"/>
    <p:sldMasterId id="2147483676" r:id="rId2"/>
    <p:sldMasterId id="2147483677" r:id="rId3"/>
  </p:sldMasterIdLst>
  <p:notesMasterIdLst>
    <p:notesMasterId r:id="rId49"/>
  </p:notesMasterIdLst>
  <p:sldIdLst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  <p:sldId id="279" r:id="rId27"/>
    <p:sldId id="280" r:id="rId28"/>
    <p:sldId id="281" r:id="rId29"/>
    <p:sldId id="282" r:id="rId30"/>
    <p:sldId id="283" r:id="rId31"/>
    <p:sldId id="284" r:id="rId32"/>
    <p:sldId id="285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3" r:id="rId48"/>
  </p:sldIdLst>
  <p:sldSz cx="9144000" cy="5143500" type="screen16x9"/>
  <p:notesSz cx="6858000" cy="9144000"/>
  <p:embeddedFontLst>
    <p:embeddedFont>
      <p:font typeface="Proxima Nova" panose="02010600030101010101" charset="-122"/>
      <p:regular r:id="rId50"/>
      <p:bold r:id="rId51"/>
      <p:italic r:id="rId52"/>
      <p:boldItalic r:id="rId53"/>
    </p:embeddedFont>
    <p:embeddedFont>
      <p:font typeface="Proxima Nova Semibold" panose="02010600030101010101" charset="-122"/>
      <p:regular r:id="rId54"/>
      <p:bold r:id="rId55"/>
      <p:boldItalic r:id="rId56"/>
    </p:embeddedFont>
    <p:embeddedFont>
      <p:font typeface="Roboto Medium" panose="02010600030101010101" charset="-122"/>
      <p:regular r:id="rId57"/>
      <p:bold r:id="rId58"/>
      <p:italic r:id="rId59"/>
      <p:boldItalic r:id="rId60"/>
    </p:embeddedFont>
    <p:embeddedFont>
      <p:font typeface="Arvo" panose="02010600030101010101" charset="0"/>
      <p:regular r:id="rId61"/>
      <p:bold r:id="rId62"/>
      <p:italic r:id="rId63"/>
      <p:boldItalic r:id="rId64"/>
    </p:embeddedFont>
    <p:embeddedFont>
      <p:font typeface="Roboto" panose="02010600030101010101" charset="0"/>
      <p:regular r:id="rId65"/>
      <p:bold r:id="rId66"/>
      <p:italic r:id="rId67"/>
      <p:boldItalic r:id="rId6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6A8B3CB-F42D-4F53-9858-B629E6957915}">
  <a:tblStyle styleId="{56A8B3CB-F42D-4F53-9858-B629E6957915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font" Target="fonts/font14.fntdata"/><Relationship Id="rId68" Type="http://schemas.openxmlformats.org/officeDocument/2006/relationships/font" Target="fonts/font19.fntdata"/><Relationship Id="rId7" Type="http://schemas.openxmlformats.org/officeDocument/2006/relationships/slide" Target="slides/slide4.xml"/><Relationship Id="rId71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font" Target="fonts/font4.fntdata"/><Relationship Id="rId58" Type="http://schemas.openxmlformats.org/officeDocument/2006/relationships/font" Target="fonts/font9.fntdata"/><Relationship Id="rId66" Type="http://schemas.openxmlformats.org/officeDocument/2006/relationships/font" Target="fonts/font17.fntdata"/><Relationship Id="rId5" Type="http://schemas.openxmlformats.org/officeDocument/2006/relationships/slide" Target="slides/slide2.xml"/><Relationship Id="rId61" Type="http://schemas.openxmlformats.org/officeDocument/2006/relationships/font" Target="fonts/font12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font" Target="fonts/font7.fntdata"/><Relationship Id="rId64" Type="http://schemas.openxmlformats.org/officeDocument/2006/relationships/font" Target="fonts/font15.fntdata"/><Relationship Id="rId69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font" Target="fonts/font2.fntdata"/><Relationship Id="rId72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font" Target="fonts/font10.fntdata"/><Relationship Id="rId67" Type="http://schemas.openxmlformats.org/officeDocument/2006/relationships/font" Target="fonts/font18.fntdata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font" Target="fonts/font5.fntdata"/><Relationship Id="rId62" Type="http://schemas.openxmlformats.org/officeDocument/2006/relationships/font" Target="fonts/font13.fntdata"/><Relationship Id="rId7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notesMaster" Target="notesMasters/notesMaster1.xml"/><Relationship Id="rId57" Type="http://schemas.openxmlformats.org/officeDocument/2006/relationships/font" Target="fonts/font8.fntdata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font" Target="fonts/font3.fntdata"/><Relationship Id="rId60" Type="http://schemas.openxmlformats.org/officeDocument/2006/relationships/font" Target="fonts/font11.fntdata"/><Relationship Id="rId65" Type="http://schemas.openxmlformats.org/officeDocument/2006/relationships/font" Target="fonts/font16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font" Target="fonts/font1.fntdata"/><Relationship Id="rId55" Type="http://schemas.openxmlformats.org/officeDocument/2006/relationships/font" Target="fonts/font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53" name="Google Shape;153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36" name="Google Shape;236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Google Shape;240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41" name="Google Shape;241;p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g4c61e0ddce_0_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" name="Google Shape;247;g4c61e0ddce_0_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5" name="Google Shape;5115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116" name="Google Shape;5116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7" name="Google Shape;5137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138" name="Google Shape;5138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3" name="Google Shape;5183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184" name="Google Shape;5184;p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9" name="Google Shape;5189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190" name="Google Shape;5190;p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" name="Google Shape;520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202" name="Google Shape;520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7" name="Google Shape;5207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208" name="Google Shape;5208;p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8" name="Google Shape;5218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219" name="Google Shape;5219;p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1" name="Google Shape;161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1" name="Google Shape;5231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232" name="Google Shape;5232;p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1" name="Google Shape;5251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252" name="Google Shape;5252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0" name="Google Shape;5260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261" name="Google Shape;5261;p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1" name="Google Shape;5291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292" name="Google Shape;5292;p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8" name="Google Shape;5308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09" name="Google Shape;5309;p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8" name="Google Shape;5318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19" name="Google Shape;5319;p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" name="Google Shape;5325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6" name="Google Shape;5326;p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2" name="Google Shape;5332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33" name="Google Shape;5333;p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4" name="Google Shape;5364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65" name="Google Shape;5365;p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9" name="Google Shape;5379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80" name="Google Shape;5380;p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8" name="Google Shape;168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4" name="Google Shape;5404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405" name="Google Shape;5405;p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4" name="Google Shape;5424;g4afbba3a2b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25" name="Google Shape;5425;g4afbba3a2b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9" name="Google Shape;5439;g4afbba3a2b_0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40" name="Google Shape;5440;g4afbba3a2b_0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5" name="Google Shape;6055;g4afbba3a2b_0_10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56" name="Google Shape;6056;g4afbba3a2b_0_10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6" name="Google Shape;8546;g4afbba3a2b_0_3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47" name="Google Shape;8547;g4afbba3a2b_0_3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6" name="Google Shape;9256;g4afbba3a2b_0_6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57" name="Google Shape;9257;g4afbba3a2b_0_6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2" name="Google Shape;9652;g4afbba3a2b_0_42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53" name="Google Shape;9653;g4afbba3a2b_0_42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5" name="Google Shape;10245;g4afbba3a2b_0_48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46" name="Google Shape;10246;g4afbba3a2b_0_48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0" name="Google Shape;10780;g4afbba3a2b_0_53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81" name="Google Shape;10781;g4afbba3a2b_0_53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5" name="Google Shape;11065;g4afbba3a2b_0_56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66" name="Google Shape;11066;g4afbba3a2b_0_56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75" name="Google Shape;175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7" name="Google Shape;11507;g4afbba3a2b_0_60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08" name="Google Shape;11508;g4afbba3a2b_0_60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3" name="Google Shape;11873;g4afbba3a2b_0_64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74" name="Google Shape;11874;g4afbba3a2b_0_64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7" name="Google Shape;12377;g4afbba3a2b_0_69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78" name="Google Shape;12378;g4afbba3a2b_0_69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3" name="Google Shape;12773;g4afbba3a2b_0_73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4" name="Google Shape;12774;g4afbba3a2b_0_73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0" name="Google Shape;13210;g4afbba3a2b_0_77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11" name="Google Shape;13211;g4afbba3a2b_0_77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2" name="Google Shape;182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91" name="Google Shape;191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0" name="Google Shape;200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Google Shape;21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1" name="Google Shape;211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8" name="Google Shape;228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slide">
  <p:cSld name="CUSTOM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t="6568"/>
          <a:stretch/>
        </p:blipFill>
        <p:spPr>
          <a:xfrm>
            <a:off x="345025" y="350313"/>
            <a:ext cx="8453949" cy="4442875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/>
          <p:nvPr/>
        </p:nvSpPr>
        <p:spPr>
          <a:xfrm>
            <a:off x="-7650" y="3024500"/>
            <a:ext cx="7654500" cy="14742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title"/>
          </p:nvPr>
        </p:nvSpPr>
        <p:spPr>
          <a:xfrm>
            <a:off x="476300" y="1944525"/>
            <a:ext cx="8322600" cy="19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 b="1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rgbClr val="FFFFFF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rgbClr val="FFFFFF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rgbClr val="FFFFFF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rgbClr val="FFFFFF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rgbClr val="FFFFFF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rgbClr val="FFFFFF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rgbClr val="FFFFFF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554050" y="3770575"/>
            <a:ext cx="74937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5">
  <p:cSld name="CUSTOM_12_5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1"/>
          <p:cNvSpPr/>
          <p:nvPr/>
        </p:nvSpPr>
        <p:spPr>
          <a:xfrm>
            <a:off x="-45500" y="3921450"/>
            <a:ext cx="9198600" cy="12219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68;p11"/>
          <p:cNvSpPr/>
          <p:nvPr/>
        </p:nvSpPr>
        <p:spPr>
          <a:xfrm>
            <a:off x="0" y="499375"/>
            <a:ext cx="2826300" cy="443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69;p11"/>
          <p:cNvSpPr/>
          <p:nvPr/>
        </p:nvSpPr>
        <p:spPr>
          <a:xfrm>
            <a:off x="0" y="976450"/>
            <a:ext cx="3633900" cy="443400"/>
          </a:xfrm>
          <a:prstGeom prst="rect">
            <a:avLst/>
          </a:prstGeom>
          <a:solidFill>
            <a:srgbClr val="193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/>
          </p:nvPr>
        </p:nvSpPr>
        <p:spPr>
          <a:xfrm>
            <a:off x="415625" y="578973"/>
            <a:ext cx="4213800" cy="9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 b="1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2pPr>
            <a:lvl3pPr lvl="2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3pPr>
            <a:lvl4pPr lvl="3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4pPr>
            <a:lvl5pPr lvl="4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5pPr>
            <a:lvl6pPr lvl="5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6pPr>
            <a:lvl7pPr lvl="6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7pPr>
            <a:lvl8pPr lvl="7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8pPr>
            <a:lvl9pPr lvl="8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1"/>
          <p:cNvSpPr txBox="1">
            <a:spLocks noGrp="1"/>
          </p:cNvSpPr>
          <p:nvPr>
            <p:ph type="title" idx="2"/>
          </p:nvPr>
        </p:nvSpPr>
        <p:spPr>
          <a:xfrm>
            <a:off x="955299" y="4366675"/>
            <a:ext cx="71970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 b="1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4">
  <p:cSld name="CUSTOM_12_4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Google Shape;73;p12"/>
          <p:cNvGrpSpPr/>
          <p:nvPr/>
        </p:nvGrpSpPr>
        <p:grpSpPr>
          <a:xfrm>
            <a:off x="3783969" y="-23750"/>
            <a:ext cx="5375861" cy="5177700"/>
            <a:chOff x="3768189" y="-23750"/>
            <a:chExt cx="5375861" cy="5177700"/>
          </a:xfrm>
        </p:grpSpPr>
        <p:sp>
          <p:nvSpPr>
            <p:cNvPr id="74" name="Google Shape;74;p12"/>
            <p:cNvSpPr/>
            <p:nvPr/>
          </p:nvSpPr>
          <p:spPr>
            <a:xfrm>
              <a:off x="4148450" y="-23750"/>
              <a:ext cx="4995600" cy="5177700"/>
            </a:xfrm>
            <a:prstGeom prst="rect">
              <a:avLst/>
            </a:pr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12"/>
            <p:cNvSpPr/>
            <p:nvPr/>
          </p:nvSpPr>
          <p:spPr>
            <a:xfrm rot="-5400000">
              <a:off x="3510939" y="349631"/>
              <a:ext cx="902400" cy="387900"/>
            </a:xfrm>
            <a:prstGeom prst="triangle">
              <a:avLst>
                <a:gd name="adj" fmla="val 50000"/>
              </a:avLst>
            </a:pr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" name="Google Shape;76;p12"/>
          <p:cNvSpPr txBox="1">
            <a:spLocks noGrp="1"/>
          </p:cNvSpPr>
          <p:nvPr>
            <p:ph type="title"/>
          </p:nvPr>
        </p:nvSpPr>
        <p:spPr>
          <a:xfrm>
            <a:off x="5083800" y="206100"/>
            <a:ext cx="3638400" cy="128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600"/>
              <a:buNone/>
              <a:defRPr sz="2400" b="1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body" idx="1"/>
          </p:nvPr>
        </p:nvSpPr>
        <p:spPr>
          <a:xfrm>
            <a:off x="5083800" y="1488100"/>
            <a:ext cx="3638400" cy="307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Roboto"/>
              <a:buChar char="●"/>
              <a:defRPr sz="16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Roboto"/>
              <a:buChar char="○"/>
              <a:defRPr sz="16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238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500"/>
              <a:buFont typeface="Roboto"/>
              <a:buChar char="■"/>
              <a:defRPr sz="15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238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500"/>
              <a:buFont typeface="Roboto"/>
              <a:buChar char="●"/>
              <a:defRPr sz="15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○"/>
              <a:defRPr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■"/>
              <a:defRPr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11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Roboto"/>
              <a:buChar char="●"/>
              <a:defRPr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11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Roboto"/>
              <a:buChar char="○"/>
              <a:defRPr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048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Roboto"/>
              <a:buChar char="■"/>
              <a:defRPr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3">
  <p:cSld name="CUSTOM_12_3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3"/>
          <p:cNvSpPr/>
          <p:nvPr/>
        </p:nvSpPr>
        <p:spPr>
          <a:xfrm>
            <a:off x="253325" y="2161325"/>
            <a:ext cx="3095400" cy="2857800"/>
          </a:xfrm>
          <a:prstGeom prst="rect">
            <a:avLst/>
          </a:prstGeom>
          <a:solidFill>
            <a:srgbClr val="FFFFFF">
              <a:alpha val="874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80;p13"/>
          <p:cNvSpPr txBox="1">
            <a:spLocks noGrp="1"/>
          </p:cNvSpPr>
          <p:nvPr>
            <p:ph type="title"/>
          </p:nvPr>
        </p:nvSpPr>
        <p:spPr>
          <a:xfrm>
            <a:off x="621875" y="2682875"/>
            <a:ext cx="2358300" cy="11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400"/>
              <a:buNone/>
              <a:defRPr sz="1400" b="1">
                <a:solidFill>
                  <a:srgbClr val="3E606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title" idx="2"/>
          </p:nvPr>
        </p:nvSpPr>
        <p:spPr>
          <a:xfrm>
            <a:off x="539550" y="3769825"/>
            <a:ext cx="2523000" cy="119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200"/>
              <a:buFont typeface="Roboto"/>
              <a:buNone/>
              <a:defRPr sz="12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2">
  <p:cSld name="CUSTOM_12_2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14"/>
          <p:cNvSpPr txBox="1">
            <a:spLocks noGrp="1"/>
          </p:cNvSpPr>
          <p:nvPr>
            <p:ph type="title"/>
          </p:nvPr>
        </p:nvSpPr>
        <p:spPr>
          <a:xfrm>
            <a:off x="4245650" y="1568125"/>
            <a:ext cx="4482600" cy="21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400"/>
              <a:buNone/>
              <a:defRPr sz="2400">
                <a:solidFill>
                  <a:srgbClr val="19344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4" name="Google Shape;84;p14"/>
          <p:cNvSpPr txBox="1">
            <a:spLocks noGrp="1"/>
          </p:cNvSpPr>
          <p:nvPr>
            <p:ph type="subTitle" idx="1"/>
          </p:nvPr>
        </p:nvSpPr>
        <p:spPr>
          <a:xfrm>
            <a:off x="4879550" y="3694525"/>
            <a:ext cx="32148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3E606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 1">
  <p:cSld name="CUSTOM_12_1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15"/>
          <p:cNvSpPr/>
          <p:nvPr/>
        </p:nvSpPr>
        <p:spPr>
          <a:xfrm>
            <a:off x="477850" y="0"/>
            <a:ext cx="4144500" cy="2652300"/>
          </a:xfrm>
          <a:prstGeom prst="rect">
            <a:avLst/>
          </a:prstGeom>
          <a:solidFill>
            <a:srgbClr val="193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15"/>
          <p:cNvSpPr txBox="1">
            <a:spLocks noGrp="1"/>
          </p:cNvSpPr>
          <p:nvPr>
            <p:ph type="title"/>
          </p:nvPr>
        </p:nvSpPr>
        <p:spPr>
          <a:xfrm>
            <a:off x="661025" y="158925"/>
            <a:ext cx="3810000" cy="9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88" name="Google Shape;88;p15"/>
          <p:cNvSpPr txBox="1">
            <a:spLocks noGrp="1"/>
          </p:cNvSpPr>
          <p:nvPr>
            <p:ph type="subTitle" idx="1"/>
          </p:nvPr>
        </p:nvSpPr>
        <p:spPr>
          <a:xfrm>
            <a:off x="661025" y="1140275"/>
            <a:ext cx="3667500" cy="127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 &amp; some text slide">
  <p:cSld name="BIG_NUMBER">
    <p:bg>
      <p:bgPr>
        <a:solidFill>
          <a:srgbClr val="3E606F"/>
        </a:solid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6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9000"/>
              <a:buNone/>
              <a:defRPr sz="90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1" name="Google Shape;91;p16"/>
          <p:cNvSpPr txBox="1">
            <a:spLocks noGrp="1"/>
          </p:cNvSpPr>
          <p:nvPr>
            <p:ph type="title" idx="2"/>
          </p:nvPr>
        </p:nvSpPr>
        <p:spPr>
          <a:xfrm>
            <a:off x="867300" y="2978525"/>
            <a:ext cx="7409400" cy="7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Roboto"/>
              <a:buNone/>
              <a:defRPr sz="16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 &amp; some text slide 1">
  <p:cSld name="BIG_NUMBER_1">
    <p:bg>
      <p:bgPr>
        <a:solidFill>
          <a:srgbClr val="3E606F"/>
        </a:solidFill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17"/>
          <p:cNvSpPr txBox="1">
            <a:spLocks noGrp="1"/>
          </p:cNvSpPr>
          <p:nvPr>
            <p:ph type="title"/>
          </p:nvPr>
        </p:nvSpPr>
        <p:spPr>
          <a:xfrm>
            <a:off x="867300" y="2978525"/>
            <a:ext cx="7409400" cy="7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Roboto"/>
              <a:buNone/>
              <a:defRPr sz="16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title" idx="2"/>
          </p:nvPr>
        </p:nvSpPr>
        <p:spPr>
          <a:xfrm>
            <a:off x="930100" y="981525"/>
            <a:ext cx="7283700" cy="19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 b="1" u="sng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 u="sng">
                <a:solidFill>
                  <a:srgbClr val="FFFFFF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 u="sng">
                <a:solidFill>
                  <a:srgbClr val="FFFFFF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 u="sng">
                <a:solidFill>
                  <a:srgbClr val="FFFFFF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 u="sng">
                <a:solidFill>
                  <a:srgbClr val="FFFFFF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 u="sng">
                <a:solidFill>
                  <a:srgbClr val="FFFFFF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 u="sng">
                <a:solidFill>
                  <a:srgbClr val="FFFFFF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 u="sng">
                <a:solidFill>
                  <a:srgbClr val="FFFFFF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 u="sng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CUSTOM_11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8"/>
          <p:cNvSpPr txBox="1">
            <a:spLocks noGrp="1"/>
          </p:cNvSpPr>
          <p:nvPr>
            <p:ph type="title"/>
          </p:nvPr>
        </p:nvSpPr>
        <p:spPr>
          <a:xfrm>
            <a:off x="795300" y="388150"/>
            <a:ext cx="755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8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slide with title and text right">
  <p:cSld name="CUSTOM_4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9"/>
          <p:cNvSpPr txBox="1">
            <a:spLocks noGrp="1"/>
          </p:cNvSpPr>
          <p:nvPr>
            <p:ph type="title" hasCustomPrompt="1"/>
          </p:nvPr>
        </p:nvSpPr>
        <p:spPr>
          <a:xfrm>
            <a:off x="3830850" y="675225"/>
            <a:ext cx="5301000" cy="8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4800"/>
              <a:buNone/>
              <a:defRPr sz="4800">
                <a:solidFill>
                  <a:srgbClr val="01010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3399300" y="1400175"/>
            <a:ext cx="6164100" cy="53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A5B7C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title" idx="2" hasCustomPrompt="1"/>
          </p:nvPr>
        </p:nvSpPr>
        <p:spPr>
          <a:xfrm>
            <a:off x="3830850" y="1939575"/>
            <a:ext cx="5301000" cy="8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4800"/>
              <a:buNone/>
              <a:defRPr sz="4800">
                <a:solidFill>
                  <a:srgbClr val="01010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1" name="Google Shape;101;p19"/>
          <p:cNvSpPr txBox="1">
            <a:spLocks noGrp="1"/>
          </p:cNvSpPr>
          <p:nvPr>
            <p:ph type="subTitle" idx="3"/>
          </p:nvPr>
        </p:nvSpPr>
        <p:spPr>
          <a:xfrm>
            <a:off x="3399300" y="2664525"/>
            <a:ext cx="6164100" cy="53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A5B7C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9"/>
          <p:cNvSpPr txBox="1">
            <a:spLocks noGrp="1"/>
          </p:cNvSpPr>
          <p:nvPr>
            <p:ph type="title" idx="4" hasCustomPrompt="1"/>
          </p:nvPr>
        </p:nvSpPr>
        <p:spPr>
          <a:xfrm>
            <a:off x="3830850" y="3203925"/>
            <a:ext cx="5301000" cy="8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4800"/>
              <a:buNone/>
              <a:defRPr sz="4800">
                <a:solidFill>
                  <a:srgbClr val="01010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0101"/>
              </a:buClr>
              <a:buSzPts val="12000"/>
              <a:buNone/>
              <a:defRPr sz="12000">
                <a:solidFill>
                  <a:srgbClr val="01010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3" name="Google Shape;103;p19"/>
          <p:cNvSpPr txBox="1">
            <a:spLocks noGrp="1"/>
          </p:cNvSpPr>
          <p:nvPr>
            <p:ph type="subTitle" idx="5"/>
          </p:nvPr>
        </p:nvSpPr>
        <p:spPr>
          <a:xfrm>
            <a:off x="3399300" y="3928875"/>
            <a:ext cx="6164100" cy="53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A5B7C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rgbClr val="A5B7C6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slide with text">
  <p:cSld name="CUSTOM_15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20"/>
          <p:cNvSpPr txBox="1">
            <a:spLocks noGrp="1"/>
          </p:cNvSpPr>
          <p:nvPr>
            <p:ph type="title"/>
          </p:nvPr>
        </p:nvSpPr>
        <p:spPr>
          <a:xfrm>
            <a:off x="227550" y="297175"/>
            <a:ext cx="868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400">
                <a:solidFill>
                  <a:srgbClr val="19344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9pPr>
          </a:lstStyle>
          <a:p>
            <a:endParaRPr/>
          </a:p>
        </p:txBody>
      </p:sp>
      <p:sp>
        <p:nvSpPr>
          <p:cNvPr id="106" name="Google Shape;106;p20"/>
          <p:cNvSpPr txBox="1">
            <a:spLocks noGrp="1"/>
          </p:cNvSpPr>
          <p:nvPr>
            <p:ph type="subTitle" idx="1"/>
          </p:nvPr>
        </p:nvSpPr>
        <p:spPr>
          <a:xfrm>
            <a:off x="5340273" y="1175975"/>
            <a:ext cx="3095100" cy="147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20"/>
          <p:cNvSpPr txBox="1">
            <a:spLocks noGrp="1"/>
          </p:cNvSpPr>
          <p:nvPr>
            <p:ph type="subTitle" idx="2"/>
          </p:nvPr>
        </p:nvSpPr>
        <p:spPr>
          <a:xfrm>
            <a:off x="5340273" y="3191751"/>
            <a:ext cx="3095100" cy="147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slide" type="tx">
  <p:cSld name="TITLE_AND_BODY">
    <p:bg>
      <p:bgPr>
        <a:solidFill>
          <a:srgbClr val="193441"/>
        </a:solidFill>
        <a:effectLst/>
      </p:bgPr>
    </p:bg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795300" y="1710575"/>
            <a:ext cx="7553400" cy="21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4062450" y="691475"/>
            <a:ext cx="1019100" cy="1019100"/>
          </a:xfrm>
          <a:prstGeom prst="flowChartConnector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825150" y="4084163"/>
            <a:ext cx="74937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A5B7C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slide">
  <p:cSld name="CUSTOM_5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21"/>
          <p:cNvSpPr txBox="1">
            <a:spLocks noGrp="1"/>
          </p:cNvSpPr>
          <p:nvPr>
            <p:ph type="subTitle" idx="1"/>
          </p:nvPr>
        </p:nvSpPr>
        <p:spPr>
          <a:xfrm>
            <a:off x="489475" y="1571650"/>
            <a:ext cx="2082300" cy="84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110" name="Google Shape;110;p21"/>
          <p:cNvSpPr txBox="1">
            <a:spLocks noGrp="1"/>
          </p:cNvSpPr>
          <p:nvPr>
            <p:ph type="subTitle" idx="2"/>
          </p:nvPr>
        </p:nvSpPr>
        <p:spPr>
          <a:xfrm>
            <a:off x="489475" y="3634900"/>
            <a:ext cx="2082300" cy="84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111" name="Google Shape;111;p21"/>
          <p:cNvSpPr txBox="1">
            <a:spLocks noGrp="1"/>
          </p:cNvSpPr>
          <p:nvPr>
            <p:ph type="subTitle" idx="3"/>
          </p:nvPr>
        </p:nvSpPr>
        <p:spPr>
          <a:xfrm>
            <a:off x="2879225" y="1571650"/>
            <a:ext cx="2082300" cy="84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112" name="Google Shape;112;p21"/>
          <p:cNvSpPr txBox="1">
            <a:spLocks noGrp="1"/>
          </p:cNvSpPr>
          <p:nvPr>
            <p:ph type="subTitle" idx="4"/>
          </p:nvPr>
        </p:nvSpPr>
        <p:spPr>
          <a:xfrm>
            <a:off x="2879225" y="3634900"/>
            <a:ext cx="2082300" cy="84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2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2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2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2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2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2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2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113" name="Google Shape;113;p21"/>
          <p:cNvSpPr txBox="1">
            <a:spLocks noGrp="1"/>
          </p:cNvSpPr>
          <p:nvPr>
            <p:ph type="subTitle" idx="5"/>
          </p:nvPr>
        </p:nvSpPr>
        <p:spPr>
          <a:xfrm>
            <a:off x="182025" y="1273000"/>
            <a:ext cx="2697300" cy="43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 b="1">
                <a:solidFill>
                  <a:srgbClr val="A5B7C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1"/>
          <p:cNvSpPr txBox="1">
            <a:spLocks noGrp="1"/>
          </p:cNvSpPr>
          <p:nvPr>
            <p:ph type="subTitle" idx="6"/>
          </p:nvPr>
        </p:nvSpPr>
        <p:spPr>
          <a:xfrm>
            <a:off x="182025" y="3336025"/>
            <a:ext cx="2697300" cy="43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 b="1">
                <a:solidFill>
                  <a:srgbClr val="A5B7C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9pPr>
          </a:lstStyle>
          <a:p>
            <a:endParaRPr/>
          </a:p>
        </p:txBody>
      </p:sp>
      <p:sp>
        <p:nvSpPr>
          <p:cNvPr id="115" name="Google Shape;115;p21"/>
          <p:cNvSpPr txBox="1">
            <a:spLocks noGrp="1"/>
          </p:cNvSpPr>
          <p:nvPr>
            <p:ph type="subTitle" idx="7"/>
          </p:nvPr>
        </p:nvSpPr>
        <p:spPr>
          <a:xfrm>
            <a:off x="2571725" y="1273000"/>
            <a:ext cx="2697300" cy="43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 b="1">
                <a:solidFill>
                  <a:srgbClr val="A5B7C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9pPr>
          </a:lstStyle>
          <a:p>
            <a:endParaRPr/>
          </a:p>
        </p:txBody>
      </p:sp>
      <p:sp>
        <p:nvSpPr>
          <p:cNvPr id="116" name="Google Shape;116;p21"/>
          <p:cNvSpPr txBox="1">
            <a:spLocks noGrp="1"/>
          </p:cNvSpPr>
          <p:nvPr>
            <p:ph type="subTitle" idx="8"/>
          </p:nvPr>
        </p:nvSpPr>
        <p:spPr>
          <a:xfrm>
            <a:off x="2571725" y="3336025"/>
            <a:ext cx="2697300" cy="43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 b="1">
                <a:solidFill>
                  <a:srgbClr val="A5B7C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A5B7C6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lide with images &amp; two column">
  <p:cSld name="CUSTOM_13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2"/>
          <p:cNvSpPr txBox="1">
            <a:spLocks noGrp="1"/>
          </p:cNvSpPr>
          <p:nvPr>
            <p:ph type="title"/>
          </p:nvPr>
        </p:nvSpPr>
        <p:spPr>
          <a:xfrm>
            <a:off x="377250" y="2734400"/>
            <a:ext cx="38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000">
                <a:solidFill>
                  <a:srgbClr val="19344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22"/>
          <p:cNvSpPr txBox="1">
            <a:spLocks noGrp="1"/>
          </p:cNvSpPr>
          <p:nvPr>
            <p:ph type="title" idx="2"/>
          </p:nvPr>
        </p:nvSpPr>
        <p:spPr>
          <a:xfrm>
            <a:off x="4949250" y="2734400"/>
            <a:ext cx="38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000">
                <a:solidFill>
                  <a:srgbClr val="19344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rgbClr val="193441"/>
                </a:solidFill>
              </a:defRPr>
            </a:lvl9pPr>
          </a:lstStyle>
          <a:p>
            <a:endParaRPr/>
          </a:p>
        </p:txBody>
      </p:sp>
      <p:sp>
        <p:nvSpPr>
          <p:cNvPr id="120" name="Google Shape;120;p22"/>
          <p:cNvSpPr txBox="1">
            <a:spLocks noGrp="1"/>
          </p:cNvSpPr>
          <p:nvPr>
            <p:ph type="title" idx="3"/>
          </p:nvPr>
        </p:nvSpPr>
        <p:spPr>
          <a:xfrm>
            <a:off x="674850" y="3463275"/>
            <a:ext cx="3222300" cy="116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400"/>
              <a:buFont typeface="Roboto"/>
              <a:buNone/>
              <a:defRPr sz="14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22"/>
          <p:cNvSpPr txBox="1">
            <a:spLocks noGrp="1"/>
          </p:cNvSpPr>
          <p:nvPr>
            <p:ph type="title" idx="4"/>
          </p:nvPr>
        </p:nvSpPr>
        <p:spPr>
          <a:xfrm>
            <a:off x="5246850" y="3463275"/>
            <a:ext cx="3222300" cy="116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400"/>
              <a:buFont typeface="Roboto"/>
              <a:buNone/>
              <a:defRPr sz="14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cxnSp>
        <p:nvCxnSpPr>
          <p:cNvPr id="122" name="Google Shape;122;p22"/>
          <p:cNvCxnSpPr/>
          <p:nvPr/>
        </p:nvCxnSpPr>
        <p:spPr>
          <a:xfrm>
            <a:off x="4583875" y="2747150"/>
            <a:ext cx="0" cy="187920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lide with image and title">
  <p:cSld name="CUSTOM_14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3"/>
          <p:cNvSpPr txBox="1">
            <a:spLocks noGrp="1"/>
          </p:cNvSpPr>
          <p:nvPr>
            <p:ph type="title"/>
          </p:nvPr>
        </p:nvSpPr>
        <p:spPr>
          <a:xfrm>
            <a:off x="5083800" y="1332250"/>
            <a:ext cx="3638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9pPr>
          </a:lstStyle>
          <a:p>
            <a:endParaRPr/>
          </a:p>
        </p:txBody>
      </p:sp>
      <p:sp>
        <p:nvSpPr>
          <p:cNvPr id="125" name="Google Shape;125;p23"/>
          <p:cNvSpPr txBox="1">
            <a:spLocks noGrp="1"/>
          </p:cNvSpPr>
          <p:nvPr>
            <p:ph type="body" idx="1"/>
          </p:nvPr>
        </p:nvSpPr>
        <p:spPr>
          <a:xfrm>
            <a:off x="5083800" y="2478700"/>
            <a:ext cx="3638400" cy="9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600"/>
              <a:buFont typeface="Roboto"/>
              <a:buChar char="●"/>
              <a:defRPr sz="16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3020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600"/>
              <a:buFont typeface="Roboto"/>
              <a:buChar char="○"/>
              <a:defRPr sz="16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2385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500"/>
              <a:buFont typeface="Roboto"/>
              <a:buChar char="■"/>
              <a:defRPr sz="15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2385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500"/>
              <a:buFont typeface="Roboto"/>
              <a:buChar char="●"/>
              <a:defRPr sz="15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115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300"/>
              <a:buFont typeface="Roboto"/>
              <a:buChar char="●"/>
              <a:defRPr sz="13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115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300"/>
              <a:buFont typeface="Roboto"/>
              <a:buChar char="○"/>
              <a:defRPr sz="13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0480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200"/>
              <a:buFont typeface="Roboto"/>
              <a:buChar char="■"/>
              <a:defRPr sz="12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126" name="Google Shape;126;p23"/>
          <p:cNvSpPr/>
          <p:nvPr/>
        </p:nvSpPr>
        <p:spPr>
          <a:xfrm>
            <a:off x="0" y="0"/>
            <a:ext cx="4457400" cy="5143500"/>
          </a:xfrm>
          <a:prstGeom prst="rect">
            <a:avLst/>
          </a:pr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27" name="Google Shape;127;p23"/>
          <p:cNvCxnSpPr/>
          <p:nvPr/>
        </p:nvCxnSpPr>
        <p:spPr>
          <a:xfrm>
            <a:off x="5161825" y="1160825"/>
            <a:ext cx="1140000" cy="0"/>
          </a:xfrm>
          <a:prstGeom prst="straightConnector1">
            <a:avLst/>
          </a:prstGeom>
          <a:noFill/>
          <a:ln w="19050" cap="flat" cmpd="sng">
            <a:solidFill>
              <a:srgbClr val="193441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lide with image and title 1">
  <p:cSld name="CUSTOM_14_1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24"/>
          <p:cNvSpPr txBox="1">
            <a:spLocks noGrp="1"/>
          </p:cNvSpPr>
          <p:nvPr>
            <p:ph type="title"/>
          </p:nvPr>
        </p:nvSpPr>
        <p:spPr>
          <a:xfrm>
            <a:off x="5083800" y="1332250"/>
            <a:ext cx="3638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9pPr>
          </a:lstStyle>
          <a:p>
            <a:endParaRPr/>
          </a:p>
        </p:txBody>
      </p:sp>
      <p:sp>
        <p:nvSpPr>
          <p:cNvPr id="130" name="Google Shape;130;p24"/>
          <p:cNvSpPr txBox="1">
            <a:spLocks noGrp="1"/>
          </p:cNvSpPr>
          <p:nvPr>
            <p:ph type="body" idx="1"/>
          </p:nvPr>
        </p:nvSpPr>
        <p:spPr>
          <a:xfrm>
            <a:off x="5083800" y="2478700"/>
            <a:ext cx="3638400" cy="9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600"/>
              <a:buFont typeface="Roboto"/>
              <a:buChar char="●"/>
              <a:defRPr sz="16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600"/>
              <a:buFont typeface="Roboto"/>
              <a:buChar char="○"/>
              <a:defRPr sz="16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238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500"/>
              <a:buFont typeface="Roboto"/>
              <a:buChar char="■"/>
              <a:defRPr sz="15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238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500"/>
              <a:buFont typeface="Roboto"/>
              <a:buChar char="●"/>
              <a:defRPr sz="15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11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300"/>
              <a:buFont typeface="Roboto"/>
              <a:buChar char="●"/>
              <a:defRPr sz="13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11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300"/>
              <a:buFont typeface="Roboto"/>
              <a:buChar char="○"/>
              <a:defRPr sz="13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048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200"/>
              <a:buFont typeface="Roboto"/>
              <a:buChar char="■"/>
              <a:defRPr sz="12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cxnSp>
        <p:nvCxnSpPr>
          <p:cNvPr id="131" name="Google Shape;131;p24"/>
          <p:cNvCxnSpPr/>
          <p:nvPr/>
        </p:nvCxnSpPr>
        <p:spPr>
          <a:xfrm>
            <a:off x="5161825" y="1160825"/>
            <a:ext cx="1140000" cy="0"/>
          </a:xfrm>
          <a:prstGeom prst="straightConnector1">
            <a:avLst/>
          </a:prstGeom>
          <a:noFill/>
          <a:ln w="19050" cap="flat" cmpd="sng">
            <a:solidFill>
              <a:srgbClr val="193441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with text right" type="titleOnly">
  <p:cSld name="TITLE_ONLY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5"/>
          <p:cNvSpPr/>
          <p:nvPr/>
        </p:nvSpPr>
        <p:spPr>
          <a:xfrm>
            <a:off x="4722150" y="1619525"/>
            <a:ext cx="4449000" cy="710700"/>
          </a:xfrm>
          <a:prstGeom prst="rect">
            <a:avLst/>
          </a:prstGeom>
          <a:solidFill>
            <a:srgbClr val="193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" name="Google Shape;134;p25"/>
          <p:cNvSpPr txBox="1">
            <a:spLocks noGrp="1"/>
          </p:cNvSpPr>
          <p:nvPr>
            <p:ph type="title"/>
          </p:nvPr>
        </p:nvSpPr>
        <p:spPr>
          <a:xfrm>
            <a:off x="5109900" y="1688525"/>
            <a:ext cx="3599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600"/>
              <a:buFont typeface="Roboto Medium"/>
              <a:buNone/>
              <a:defRPr sz="26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9pPr>
          </a:lstStyle>
          <a:p>
            <a:endParaRPr/>
          </a:p>
        </p:txBody>
      </p:sp>
      <p:sp>
        <p:nvSpPr>
          <p:cNvPr id="135" name="Google Shape;135;p25"/>
          <p:cNvSpPr txBox="1">
            <a:spLocks noGrp="1"/>
          </p:cNvSpPr>
          <p:nvPr>
            <p:ph type="title" idx="2"/>
          </p:nvPr>
        </p:nvSpPr>
        <p:spPr>
          <a:xfrm>
            <a:off x="5109900" y="2569100"/>
            <a:ext cx="2842800" cy="116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400"/>
              <a:buFont typeface="Roboto"/>
              <a:buNone/>
              <a:defRPr sz="14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cxnSp>
        <p:nvCxnSpPr>
          <p:cNvPr id="136" name="Google Shape;136;p25"/>
          <p:cNvCxnSpPr/>
          <p:nvPr/>
        </p:nvCxnSpPr>
        <p:spPr>
          <a:xfrm>
            <a:off x="7703150" y="4021750"/>
            <a:ext cx="506700" cy="51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and text left">
  <p:cSld name="CUSTOM_2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6"/>
          <p:cNvSpPr/>
          <p:nvPr/>
        </p:nvSpPr>
        <p:spPr>
          <a:xfrm flipH="1">
            <a:off x="0" y="1619525"/>
            <a:ext cx="4449000" cy="710700"/>
          </a:xfrm>
          <a:prstGeom prst="rect">
            <a:avLst/>
          </a:prstGeom>
          <a:solidFill>
            <a:srgbClr val="193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" name="Google Shape;139;p26"/>
          <p:cNvSpPr txBox="1">
            <a:spLocks noGrp="1"/>
          </p:cNvSpPr>
          <p:nvPr>
            <p:ph type="title"/>
          </p:nvPr>
        </p:nvSpPr>
        <p:spPr>
          <a:xfrm flipH="1">
            <a:off x="462150" y="1688525"/>
            <a:ext cx="3599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600"/>
              <a:buFont typeface="Roboto Medium"/>
              <a:buNone/>
              <a:defRPr sz="26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Roboto Medium"/>
              <a:buNone/>
              <a:defRPr sz="2800">
                <a:solidFill>
                  <a:srgbClr val="FFFFFF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title" idx="2"/>
          </p:nvPr>
        </p:nvSpPr>
        <p:spPr>
          <a:xfrm flipH="1">
            <a:off x="1218450" y="2569100"/>
            <a:ext cx="2842800" cy="116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400"/>
              <a:buFont typeface="Roboto"/>
              <a:buNone/>
              <a:defRPr sz="14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cxnSp>
        <p:nvCxnSpPr>
          <p:cNvPr id="141" name="Google Shape;141;p26"/>
          <p:cNvCxnSpPr/>
          <p:nvPr/>
        </p:nvCxnSpPr>
        <p:spPr>
          <a:xfrm flipH="1">
            <a:off x="961300" y="4021750"/>
            <a:ext cx="506700" cy="51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25346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- Right">
  <p:cSld name="CUSTOM_8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355975" y="2412225"/>
            <a:ext cx="4248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50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title" idx="2"/>
          </p:nvPr>
        </p:nvSpPr>
        <p:spPr>
          <a:xfrm>
            <a:off x="463975" y="2826650"/>
            <a:ext cx="4032000" cy="20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A0A0"/>
              </a:buClr>
              <a:buSzPts val="1600"/>
              <a:buFont typeface="Roboto"/>
              <a:buNone/>
              <a:defRPr sz="1600">
                <a:solidFill>
                  <a:srgbClr val="A0A0A0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>
                <a:solidFill>
                  <a:srgbClr val="3E606F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>
                <a:solidFill>
                  <a:srgbClr val="3E606F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>
                <a:solidFill>
                  <a:srgbClr val="3E606F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>
                <a:solidFill>
                  <a:srgbClr val="3E606F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>
                <a:solidFill>
                  <a:srgbClr val="3E606F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>
                <a:solidFill>
                  <a:srgbClr val="3E606F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>
                <a:solidFill>
                  <a:srgbClr val="3E606F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"/>
              <a:buNone/>
              <a:defRPr>
                <a:solidFill>
                  <a:srgbClr val="3E606F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 slide">
  <p:cSld name="CUSTOM_7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367675" y="413175"/>
            <a:ext cx="8703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title" idx="2"/>
          </p:nvPr>
        </p:nvSpPr>
        <p:spPr>
          <a:xfrm>
            <a:off x="367675" y="909675"/>
            <a:ext cx="755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A0A0"/>
              </a:buClr>
              <a:buSzPts val="2600"/>
              <a:buNone/>
              <a:defRPr sz="2000">
                <a:solidFill>
                  <a:srgbClr val="A0A0A0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slide with title and text left">
  <p:cSld name="CUSTOM_9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5083800" y="341650"/>
            <a:ext cx="3638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 sz="24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193441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6"/>
          <p:cNvSpPr txBox="1">
            <a:spLocks noGrp="1"/>
          </p:cNvSpPr>
          <p:nvPr>
            <p:ph type="body" idx="1"/>
          </p:nvPr>
        </p:nvSpPr>
        <p:spPr>
          <a:xfrm>
            <a:off x="5083800" y="1488100"/>
            <a:ext cx="3638400" cy="9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600"/>
              <a:buFont typeface="Roboto"/>
              <a:buChar char="●"/>
              <a:defRPr sz="16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3020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600"/>
              <a:buFont typeface="Roboto"/>
              <a:buChar char="○"/>
              <a:defRPr sz="16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2385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500"/>
              <a:buFont typeface="Roboto"/>
              <a:buChar char="■"/>
              <a:defRPr sz="15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2385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500"/>
              <a:buFont typeface="Roboto"/>
              <a:buChar char="●"/>
              <a:defRPr sz="15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400"/>
              <a:buFont typeface="Roboto"/>
              <a:buChar char="○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400"/>
              <a:buFont typeface="Roboto"/>
              <a:buChar char="■"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115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300"/>
              <a:buFont typeface="Roboto"/>
              <a:buChar char="●"/>
              <a:defRPr sz="13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115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300"/>
              <a:buFont typeface="Roboto"/>
              <a:buChar char="○"/>
              <a:defRPr sz="13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04800" algn="l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3E606F"/>
              </a:buClr>
              <a:buSzPts val="1200"/>
              <a:buFont typeface="Roboto"/>
              <a:buChar char="■"/>
              <a:defRPr sz="12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6" name="Google Shape;26;p6"/>
          <p:cNvSpPr txBox="1">
            <a:spLocks noGrp="1"/>
          </p:cNvSpPr>
          <p:nvPr>
            <p:ph type="body" idx="2"/>
          </p:nvPr>
        </p:nvSpPr>
        <p:spPr>
          <a:xfrm>
            <a:off x="5083800" y="3817300"/>
            <a:ext cx="3638400" cy="9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ctr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Roboto"/>
              <a:buChar char="●"/>
              <a:defRPr sz="16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30200" algn="ctr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600"/>
              <a:buFont typeface="Roboto"/>
              <a:buChar char="○"/>
              <a:defRPr sz="16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23850" algn="ctr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500"/>
              <a:buFont typeface="Roboto"/>
              <a:buChar char="■"/>
              <a:defRPr sz="15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23850" algn="ctr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500"/>
              <a:buFont typeface="Roboto"/>
              <a:buChar char="●"/>
              <a:defRPr sz="15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 algn="ctr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○"/>
              <a:defRPr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 algn="ctr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oboto"/>
              <a:buChar char="■"/>
              <a:defRPr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1150" algn="ctr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Roboto"/>
              <a:buChar char="●"/>
              <a:defRPr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1150" algn="ctr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300"/>
              <a:buFont typeface="Roboto"/>
              <a:buChar char="○"/>
              <a:defRPr sz="13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04800" algn="ctr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Roboto"/>
              <a:buChar char="■"/>
              <a:defRPr sz="12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7" name="Google Shape;27;p6"/>
          <p:cNvSpPr/>
          <p:nvPr/>
        </p:nvSpPr>
        <p:spPr>
          <a:xfrm>
            <a:off x="5074251" y="3817300"/>
            <a:ext cx="3760500" cy="1060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" name="Google Shape;28;p6"/>
          <p:cNvSpPr txBox="1">
            <a:spLocks noGrp="1"/>
          </p:cNvSpPr>
          <p:nvPr>
            <p:ph type="subTitle" idx="3"/>
          </p:nvPr>
        </p:nvSpPr>
        <p:spPr>
          <a:xfrm>
            <a:off x="5191125" y="3836250"/>
            <a:ext cx="3526800" cy="104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two column slide" type="twoColTx">
  <p:cSld name="TITLE_AND_TWO_COLUMNS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 txBox="1">
            <a:spLocks noGrp="1"/>
          </p:cNvSpPr>
          <p:nvPr>
            <p:ph type="title"/>
          </p:nvPr>
        </p:nvSpPr>
        <p:spPr>
          <a:xfrm>
            <a:off x="1202925" y="466625"/>
            <a:ext cx="67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3000"/>
              <a:buFont typeface="Roboto"/>
              <a:buNone/>
              <a:defRPr sz="30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title" idx="2"/>
          </p:nvPr>
        </p:nvSpPr>
        <p:spPr>
          <a:xfrm>
            <a:off x="1677450" y="2135900"/>
            <a:ext cx="23994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5B7C6"/>
              </a:buClr>
              <a:buSzPts val="1800"/>
              <a:buNone/>
              <a:defRPr sz="1800" b="1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title" idx="3"/>
          </p:nvPr>
        </p:nvSpPr>
        <p:spPr>
          <a:xfrm>
            <a:off x="1266000" y="2632400"/>
            <a:ext cx="3222300" cy="23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600"/>
              <a:buFont typeface="Roboto"/>
              <a:buNone/>
              <a:defRPr sz="16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cxnSp>
        <p:nvCxnSpPr>
          <p:cNvPr id="33" name="Google Shape;33;p7"/>
          <p:cNvCxnSpPr/>
          <p:nvPr/>
        </p:nvCxnSpPr>
        <p:spPr>
          <a:xfrm>
            <a:off x="4567200" y="2261250"/>
            <a:ext cx="9600" cy="200130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4" name="Google Shape;34;p7"/>
          <p:cNvSpPr txBox="1">
            <a:spLocks noGrp="1"/>
          </p:cNvSpPr>
          <p:nvPr>
            <p:ph type="title" idx="4"/>
          </p:nvPr>
        </p:nvSpPr>
        <p:spPr>
          <a:xfrm>
            <a:off x="5067200" y="2135900"/>
            <a:ext cx="23994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5B7C6"/>
              </a:buClr>
              <a:buSzPts val="1800"/>
              <a:buNone/>
              <a:defRPr sz="1800" b="1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9pPr>
          </a:lstStyle>
          <a:p>
            <a:endParaRPr/>
          </a:p>
        </p:txBody>
      </p:sp>
      <p:sp>
        <p:nvSpPr>
          <p:cNvPr id="35" name="Google Shape;35;p7"/>
          <p:cNvSpPr txBox="1">
            <a:spLocks noGrp="1"/>
          </p:cNvSpPr>
          <p:nvPr>
            <p:ph type="title" idx="5"/>
          </p:nvPr>
        </p:nvSpPr>
        <p:spPr>
          <a:xfrm>
            <a:off x="4655750" y="2632400"/>
            <a:ext cx="3222300" cy="23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600"/>
              <a:buFont typeface="Roboto"/>
              <a:buNone/>
              <a:defRPr sz="16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3 column slide">
  <p:cSld name="CUSTOM_1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8"/>
          <p:cNvSpPr txBox="1">
            <a:spLocks noGrp="1"/>
          </p:cNvSpPr>
          <p:nvPr>
            <p:ph type="title"/>
          </p:nvPr>
        </p:nvSpPr>
        <p:spPr>
          <a:xfrm>
            <a:off x="795448" y="2135900"/>
            <a:ext cx="23583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5B7C6"/>
              </a:buClr>
              <a:buSzPts val="1800"/>
              <a:buNone/>
              <a:defRPr sz="1800" b="1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9pPr>
          </a:lstStyle>
          <a:p>
            <a:endParaRPr/>
          </a:p>
        </p:txBody>
      </p:sp>
      <p:sp>
        <p:nvSpPr>
          <p:cNvPr id="38" name="Google Shape;38;p8"/>
          <p:cNvSpPr txBox="1">
            <a:spLocks noGrp="1"/>
          </p:cNvSpPr>
          <p:nvPr>
            <p:ph type="title" idx="2"/>
          </p:nvPr>
        </p:nvSpPr>
        <p:spPr>
          <a:xfrm>
            <a:off x="795300" y="2632400"/>
            <a:ext cx="2358300" cy="23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600"/>
              <a:buFont typeface="Roboto"/>
              <a:buNone/>
              <a:defRPr sz="16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sp>
        <p:nvSpPr>
          <p:cNvPr id="39" name="Google Shape;39;p8"/>
          <p:cNvSpPr txBox="1">
            <a:spLocks noGrp="1"/>
          </p:cNvSpPr>
          <p:nvPr>
            <p:ph type="title" idx="3"/>
          </p:nvPr>
        </p:nvSpPr>
        <p:spPr>
          <a:xfrm>
            <a:off x="3543711" y="2135900"/>
            <a:ext cx="23583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5B7C6"/>
              </a:buClr>
              <a:buSzPts val="1800"/>
              <a:buNone/>
              <a:defRPr sz="1800" b="1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9pPr>
          </a:lstStyle>
          <a:p>
            <a:endParaRPr/>
          </a:p>
        </p:txBody>
      </p:sp>
      <p:sp>
        <p:nvSpPr>
          <p:cNvPr id="40" name="Google Shape;40;p8"/>
          <p:cNvSpPr txBox="1">
            <a:spLocks noGrp="1"/>
          </p:cNvSpPr>
          <p:nvPr>
            <p:ph type="title" idx="4"/>
          </p:nvPr>
        </p:nvSpPr>
        <p:spPr>
          <a:xfrm>
            <a:off x="3543638" y="2632400"/>
            <a:ext cx="2358300" cy="23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600"/>
              <a:buFont typeface="Roboto"/>
              <a:buNone/>
              <a:defRPr sz="16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sp>
        <p:nvSpPr>
          <p:cNvPr id="41" name="Google Shape;41;p8"/>
          <p:cNvSpPr txBox="1">
            <a:spLocks noGrp="1"/>
          </p:cNvSpPr>
          <p:nvPr>
            <p:ph type="title" idx="5"/>
          </p:nvPr>
        </p:nvSpPr>
        <p:spPr>
          <a:xfrm>
            <a:off x="6292048" y="2135900"/>
            <a:ext cx="23583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5B7C6"/>
              </a:buClr>
              <a:buSzPts val="1800"/>
              <a:buNone/>
              <a:defRPr sz="1800" b="1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9pPr>
          </a:lstStyle>
          <a:p>
            <a:endParaRPr/>
          </a:p>
        </p:txBody>
      </p:sp>
      <p:sp>
        <p:nvSpPr>
          <p:cNvPr id="42" name="Google Shape;42;p8"/>
          <p:cNvSpPr txBox="1">
            <a:spLocks noGrp="1"/>
          </p:cNvSpPr>
          <p:nvPr>
            <p:ph type="title" idx="6"/>
          </p:nvPr>
        </p:nvSpPr>
        <p:spPr>
          <a:xfrm>
            <a:off x="6291975" y="2632400"/>
            <a:ext cx="2358300" cy="23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600"/>
              <a:buFont typeface="Roboto"/>
              <a:buNone/>
              <a:defRPr sz="16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cxnSp>
        <p:nvCxnSpPr>
          <p:cNvPr id="43" name="Google Shape;43;p8"/>
          <p:cNvCxnSpPr/>
          <p:nvPr/>
        </p:nvCxnSpPr>
        <p:spPr>
          <a:xfrm>
            <a:off x="3363029" y="2443344"/>
            <a:ext cx="0" cy="139110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44" name="Google Shape;44;p8"/>
          <p:cNvCxnSpPr/>
          <p:nvPr/>
        </p:nvCxnSpPr>
        <p:spPr>
          <a:xfrm>
            <a:off x="6082548" y="2443344"/>
            <a:ext cx="0" cy="139110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5" name="Google Shape;45;p8"/>
          <p:cNvSpPr txBox="1">
            <a:spLocks noGrp="1"/>
          </p:cNvSpPr>
          <p:nvPr>
            <p:ph type="title" idx="7"/>
          </p:nvPr>
        </p:nvSpPr>
        <p:spPr>
          <a:xfrm>
            <a:off x="1202925" y="466625"/>
            <a:ext cx="67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3000"/>
              <a:buFont typeface="Roboto"/>
              <a:buNone/>
              <a:defRPr sz="30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6 columns slide">
  <p:cSld name="CUSTOM_3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9"/>
          <p:cNvSpPr txBox="1">
            <a:spLocks noGrp="1"/>
          </p:cNvSpPr>
          <p:nvPr>
            <p:ph type="title"/>
          </p:nvPr>
        </p:nvSpPr>
        <p:spPr>
          <a:xfrm>
            <a:off x="795448" y="1843100"/>
            <a:ext cx="23583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5B7C6"/>
              </a:buClr>
              <a:buSzPts val="1400"/>
              <a:buNone/>
              <a:defRPr sz="1400" b="1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title" idx="2"/>
          </p:nvPr>
        </p:nvSpPr>
        <p:spPr>
          <a:xfrm>
            <a:off x="795300" y="2187200"/>
            <a:ext cx="2358300" cy="7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200"/>
              <a:buFont typeface="Roboto"/>
              <a:buNone/>
              <a:defRPr sz="12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9"/>
          <p:cNvSpPr txBox="1">
            <a:spLocks noGrp="1"/>
          </p:cNvSpPr>
          <p:nvPr>
            <p:ph type="title" idx="3"/>
          </p:nvPr>
        </p:nvSpPr>
        <p:spPr>
          <a:xfrm>
            <a:off x="3543711" y="1843100"/>
            <a:ext cx="23583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5B7C6"/>
              </a:buClr>
              <a:buSzPts val="1400"/>
              <a:buNone/>
              <a:defRPr sz="1400" b="1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0" name="Google Shape;50;p9"/>
          <p:cNvSpPr txBox="1">
            <a:spLocks noGrp="1"/>
          </p:cNvSpPr>
          <p:nvPr>
            <p:ph type="title" idx="4"/>
          </p:nvPr>
        </p:nvSpPr>
        <p:spPr>
          <a:xfrm>
            <a:off x="3543638" y="2187200"/>
            <a:ext cx="2358300" cy="7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200"/>
              <a:buFont typeface="Roboto"/>
              <a:buNone/>
              <a:defRPr sz="12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sp>
        <p:nvSpPr>
          <p:cNvPr id="51" name="Google Shape;51;p9"/>
          <p:cNvSpPr txBox="1">
            <a:spLocks noGrp="1"/>
          </p:cNvSpPr>
          <p:nvPr>
            <p:ph type="title" idx="5"/>
          </p:nvPr>
        </p:nvSpPr>
        <p:spPr>
          <a:xfrm>
            <a:off x="6292048" y="1843100"/>
            <a:ext cx="23583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5B7C6"/>
              </a:buClr>
              <a:buSzPts val="1400"/>
              <a:buNone/>
              <a:defRPr sz="1400" b="1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2" name="Google Shape;52;p9"/>
          <p:cNvSpPr txBox="1">
            <a:spLocks noGrp="1"/>
          </p:cNvSpPr>
          <p:nvPr>
            <p:ph type="title" idx="6"/>
          </p:nvPr>
        </p:nvSpPr>
        <p:spPr>
          <a:xfrm>
            <a:off x="6291975" y="2187200"/>
            <a:ext cx="2358300" cy="7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200"/>
              <a:buFont typeface="Roboto"/>
              <a:buNone/>
              <a:defRPr sz="12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cxnSp>
        <p:nvCxnSpPr>
          <p:cNvPr id="53" name="Google Shape;53;p9"/>
          <p:cNvCxnSpPr/>
          <p:nvPr/>
        </p:nvCxnSpPr>
        <p:spPr>
          <a:xfrm>
            <a:off x="3363025" y="1735807"/>
            <a:ext cx="0" cy="297360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4" name="Google Shape;54;p9"/>
          <p:cNvCxnSpPr/>
          <p:nvPr/>
        </p:nvCxnSpPr>
        <p:spPr>
          <a:xfrm>
            <a:off x="6082550" y="1735807"/>
            <a:ext cx="0" cy="297360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5" name="Google Shape;55;p9"/>
          <p:cNvSpPr txBox="1">
            <a:spLocks noGrp="1"/>
          </p:cNvSpPr>
          <p:nvPr>
            <p:ph type="title" idx="7"/>
          </p:nvPr>
        </p:nvSpPr>
        <p:spPr>
          <a:xfrm>
            <a:off x="795448" y="3425725"/>
            <a:ext cx="23583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5B7C6"/>
              </a:buClr>
              <a:buSzPts val="1400"/>
              <a:buNone/>
              <a:defRPr sz="1400" b="1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title" idx="8"/>
          </p:nvPr>
        </p:nvSpPr>
        <p:spPr>
          <a:xfrm>
            <a:off x="795300" y="3769825"/>
            <a:ext cx="2358300" cy="7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200"/>
              <a:buFont typeface="Roboto"/>
              <a:buNone/>
              <a:defRPr sz="12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title" idx="9"/>
          </p:nvPr>
        </p:nvSpPr>
        <p:spPr>
          <a:xfrm>
            <a:off x="3543711" y="3425725"/>
            <a:ext cx="23583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5B7C6"/>
              </a:buClr>
              <a:buSzPts val="1400"/>
              <a:buNone/>
              <a:defRPr sz="1400" b="1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title" idx="13"/>
          </p:nvPr>
        </p:nvSpPr>
        <p:spPr>
          <a:xfrm>
            <a:off x="3543638" y="3769825"/>
            <a:ext cx="2358300" cy="7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200"/>
              <a:buFont typeface="Roboto"/>
              <a:buNone/>
              <a:defRPr sz="12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title" idx="14"/>
          </p:nvPr>
        </p:nvSpPr>
        <p:spPr>
          <a:xfrm>
            <a:off x="6292048" y="3425725"/>
            <a:ext cx="2358300" cy="4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5B7C6"/>
              </a:buClr>
              <a:buSzPts val="1400"/>
              <a:buNone/>
              <a:defRPr sz="1400" b="1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title" idx="15"/>
          </p:nvPr>
        </p:nvSpPr>
        <p:spPr>
          <a:xfrm>
            <a:off x="6291975" y="3769825"/>
            <a:ext cx="2358300" cy="7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200"/>
              <a:buFont typeface="Roboto"/>
              <a:buNone/>
              <a:defRPr sz="120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>
                <a:solidFill>
                  <a:srgbClr val="3E606F"/>
                </a:solidFill>
              </a:defRPr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title" idx="16"/>
          </p:nvPr>
        </p:nvSpPr>
        <p:spPr>
          <a:xfrm>
            <a:off x="1202925" y="466625"/>
            <a:ext cx="6738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3000"/>
              <a:buFont typeface="Roboto"/>
              <a:buNone/>
              <a:defRPr sz="3000"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3441"/>
              </a:buClr>
              <a:buSzPts val="2800"/>
              <a:buFont typeface="Roboto"/>
              <a:buNone/>
              <a:defRPr b="1">
                <a:solidFill>
                  <a:srgbClr val="19344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mpty slide">
  <p:cSld name="CUSTOM_12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0"/>
          <p:cNvSpPr/>
          <p:nvPr/>
        </p:nvSpPr>
        <p:spPr>
          <a:xfrm>
            <a:off x="0" y="3617125"/>
            <a:ext cx="2826300" cy="443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4;p10"/>
          <p:cNvSpPr/>
          <p:nvPr/>
        </p:nvSpPr>
        <p:spPr>
          <a:xfrm>
            <a:off x="0" y="4094200"/>
            <a:ext cx="3633900" cy="443400"/>
          </a:xfrm>
          <a:prstGeom prst="rect">
            <a:avLst/>
          </a:prstGeom>
          <a:solidFill>
            <a:srgbClr val="193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65;p10"/>
          <p:cNvSpPr txBox="1">
            <a:spLocks noGrp="1"/>
          </p:cNvSpPr>
          <p:nvPr>
            <p:ph type="title"/>
          </p:nvPr>
        </p:nvSpPr>
        <p:spPr>
          <a:xfrm>
            <a:off x="415625" y="3696723"/>
            <a:ext cx="4213800" cy="92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 b="1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2pPr>
            <a:lvl3pPr lvl="2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3pPr>
            <a:lvl4pPr lvl="3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4pPr>
            <a:lvl5pPr lvl="4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5pPr>
            <a:lvl6pPr lvl="5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6pPr>
            <a:lvl7pPr lvl="6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7pPr>
            <a:lvl8pPr lvl="7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8pPr>
            <a:lvl9pPr lvl="8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95300" y="695225"/>
            <a:ext cx="755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Roboto Medium"/>
              <a:buNone/>
              <a:defRPr sz="2600" b="0" i="0" u="none" strike="noStrike" cap="none">
                <a:solidFill>
                  <a:schemeClr val="dk1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Medium"/>
              <a:buNone/>
              <a:defRPr sz="2800" b="0" i="0" u="none" strike="noStrike" cap="none">
                <a:solidFill>
                  <a:schemeClr val="dk1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Medium"/>
              <a:buNone/>
              <a:defRPr sz="2800" b="0" i="0" u="none" strike="noStrike" cap="none">
                <a:solidFill>
                  <a:schemeClr val="dk1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Medium"/>
              <a:buNone/>
              <a:defRPr sz="2800" b="0" i="0" u="none" strike="noStrike" cap="none">
                <a:solidFill>
                  <a:schemeClr val="dk1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Medium"/>
              <a:buNone/>
              <a:defRPr sz="2800" b="0" i="0" u="none" strike="noStrike" cap="none">
                <a:solidFill>
                  <a:schemeClr val="dk1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Medium"/>
              <a:buNone/>
              <a:defRPr sz="2800" b="0" i="0" u="none" strike="noStrike" cap="none">
                <a:solidFill>
                  <a:schemeClr val="dk1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Medium"/>
              <a:buNone/>
              <a:defRPr sz="2800" b="0" i="0" u="none" strike="noStrike" cap="none">
                <a:solidFill>
                  <a:schemeClr val="dk1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Medium"/>
              <a:buNone/>
              <a:defRPr sz="2800" b="0" i="0" u="none" strike="noStrike" cap="none">
                <a:solidFill>
                  <a:schemeClr val="dk1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Medium"/>
              <a:buNone/>
              <a:defRPr sz="2800" b="0" i="0" u="none" strike="noStrike" cap="none">
                <a:solidFill>
                  <a:schemeClr val="dk1"/>
                </a:solidFill>
                <a:latin typeface="Roboto Medium"/>
                <a:ea typeface="Roboto Medium"/>
                <a:cs typeface="Roboto Medium"/>
                <a:sym typeface="Roboto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285225" y="1668825"/>
            <a:ext cx="6402900" cy="26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600"/>
              <a:buFont typeface="Roboto"/>
              <a:buChar char="●"/>
              <a:defRPr sz="16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600"/>
              <a:buFont typeface="Roboto"/>
              <a:buChar char="○"/>
              <a:defRPr sz="16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238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500"/>
              <a:buFont typeface="Roboto"/>
              <a:buChar char="■"/>
              <a:defRPr sz="15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238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500"/>
              <a:buFont typeface="Roboto"/>
              <a:buChar char="●"/>
              <a:defRPr sz="15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400"/>
              <a:buFont typeface="Roboto"/>
              <a:buChar char="○"/>
              <a:defRPr sz="14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400"/>
              <a:buFont typeface="Roboto"/>
              <a:buChar char="■"/>
              <a:defRPr sz="14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11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300"/>
              <a:buFont typeface="Roboto"/>
              <a:buChar char="●"/>
              <a:defRPr sz="13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115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300"/>
              <a:buFont typeface="Roboto"/>
              <a:buChar char="○"/>
              <a:defRPr sz="13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048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200"/>
              <a:buFont typeface="Roboto"/>
              <a:buChar char="■"/>
              <a:defRPr sz="12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149" name="Google Shape;149;p28"/>
          <p:cNvSpPr txBox="1">
            <a:spLocks noGrp="1"/>
          </p:cNvSpPr>
          <p:nvPr>
            <p:ph type="sldNum" idx="12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4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15" name="Google Shape;115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85503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8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0.jp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6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Roboto" TargetMode="Externa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6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7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p30"/>
          <p:cNvSpPr/>
          <p:nvPr/>
        </p:nvSpPr>
        <p:spPr>
          <a:xfrm>
            <a:off x="-7650" y="3024500"/>
            <a:ext cx="7654500" cy="14742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" name="Google Shape;156;p30"/>
          <p:cNvSpPr txBox="1">
            <a:spLocks noGrp="1"/>
          </p:cNvSpPr>
          <p:nvPr>
            <p:ph type="title"/>
          </p:nvPr>
        </p:nvSpPr>
        <p:spPr>
          <a:xfrm>
            <a:off x="476300" y="1944525"/>
            <a:ext cx="8322600" cy="191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s" dirty="0"/>
              <a:t>G</a:t>
            </a:r>
            <a:r>
              <a:rPr lang="en-US" altLang="zh-CN" dirty="0" err="1"/>
              <a:t>reatPPT</a:t>
            </a:r>
            <a:r>
              <a:rPr lang="en-US" altLang="zh-CN"/>
              <a:t> Company </a:t>
            </a:r>
            <a:r>
              <a:rPr lang="en-US" altLang="zh-CN" dirty="0"/>
              <a:t>Introduction</a:t>
            </a:r>
            <a:endParaRPr dirty="0"/>
          </a:p>
        </p:txBody>
      </p:sp>
      <p:sp>
        <p:nvSpPr>
          <p:cNvPr id="157" name="Google Shape;157;p30"/>
          <p:cNvSpPr txBox="1">
            <a:spLocks noGrp="1"/>
          </p:cNvSpPr>
          <p:nvPr>
            <p:ph type="body" idx="4294967295"/>
          </p:nvPr>
        </p:nvSpPr>
        <p:spPr>
          <a:xfrm>
            <a:off x="7646975" y="493391"/>
            <a:ext cx="1016400" cy="4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s" sz="1200" b="1">
                <a:solidFill>
                  <a:srgbClr val="A5B7C6"/>
                </a:solidFill>
              </a:rPr>
              <a:t>space for </a:t>
            </a:r>
            <a:endParaRPr sz="1200" b="1">
              <a:solidFill>
                <a:srgbClr val="A5B7C6"/>
              </a:solidFill>
            </a:endParaRPr>
          </a:p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s" sz="1200" b="1">
                <a:solidFill>
                  <a:srgbClr val="A5B7C6"/>
                </a:solidFill>
              </a:rPr>
              <a:t>your logo</a:t>
            </a:r>
            <a:endParaRPr sz="1200" b="1">
              <a:solidFill>
                <a:srgbClr val="A5B7C6"/>
              </a:solidFill>
            </a:endParaRPr>
          </a:p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sz="1000" b="1">
              <a:solidFill>
                <a:srgbClr val="A5B7C6"/>
              </a:solidFill>
            </a:endParaRPr>
          </a:p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sz="1000" b="1">
              <a:solidFill>
                <a:srgbClr val="A5B7C6"/>
              </a:solidFill>
            </a:endParaRPr>
          </a:p>
        </p:txBody>
      </p:sp>
      <p:sp>
        <p:nvSpPr>
          <p:cNvPr id="158" name="Google Shape;158;p30"/>
          <p:cNvSpPr txBox="1">
            <a:spLocks noGrp="1"/>
          </p:cNvSpPr>
          <p:nvPr>
            <p:ph type="subTitle" idx="1"/>
          </p:nvPr>
        </p:nvSpPr>
        <p:spPr>
          <a:xfrm>
            <a:off x="554050" y="3770575"/>
            <a:ext cx="74937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subtitle can make this more comprehensible</a:t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39"/>
          <p:cNvSpPr txBox="1">
            <a:spLocks noGrp="1"/>
          </p:cNvSpPr>
          <p:nvPr>
            <p:ph type="title"/>
          </p:nvPr>
        </p:nvSpPr>
        <p:spPr>
          <a:xfrm>
            <a:off x="415625" y="3696725"/>
            <a:ext cx="2316600" cy="92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40"/>
          <p:cNvSpPr txBox="1">
            <a:spLocks noGrp="1"/>
          </p:cNvSpPr>
          <p:nvPr>
            <p:ph type="title" idx="2"/>
          </p:nvPr>
        </p:nvSpPr>
        <p:spPr>
          <a:xfrm>
            <a:off x="930100" y="981525"/>
            <a:ext cx="7283700" cy="19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0"/>
              <a:buNone/>
            </a:pPr>
            <a:r>
              <a:rPr lang="es" sz="7200" u="sng"/>
              <a:t>Fantastic words</a:t>
            </a:r>
            <a:endParaRPr sz="7200" u="sng"/>
          </a:p>
        </p:txBody>
      </p:sp>
      <p:sp>
        <p:nvSpPr>
          <p:cNvPr id="244" name="Google Shape;244;p40"/>
          <p:cNvSpPr txBox="1">
            <a:spLocks noGrp="1"/>
          </p:cNvSpPr>
          <p:nvPr>
            <p:ph type="title"/>
          </p:nvPr>
        </p:nvSpPr>
        <p:spPr>
          <a:xfrm>
            <a:off x="867300" y="2978525"/>
            <a:ext cx="74094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Because key words are great for catching your audience’s attention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p41"/>
          <p:cNvSpPr txBox="1">
            <a:spLocks noGrp="1"/>
          </p:cNvSpPr>
          <p:nvPr>
            <p:ph type="title"/>
          </p:nvPr>
        </p:nvSpPr>
        <p:spPr>
          <a:xfrm>
            <a:off x="795300" y="388150"/>
            <a:ext cx="7553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This is a map</a:t>
            </a:r>
            <a:endParaRPr/>
          </a:p>
        </p:txBody>
      </p:sp>
      <p:grpSp>
        <p:nvGrpSpPr>
          <p:cNvPr id="250" name="Google Shape;250;p41"/>
          <p:cNvGrpSpPr/>
          <p:nvPr/>
        </p:nvGrpSpPr>
        <p:grpSpPr>
          <a:xfrm>
            <a:off x="1851700" y="1464950"/>
            <a:ext cx="5440600" cy="3239700"/>
            <a:chOff x="1851700" y="1464950"/>
            <a:chExt cx="5440600" cy="3239700"/>
          </a:xfrm>
        </p:grpSpPr>
        <p:sp>
          <p:nvSpPr>
            <p:cNvPr id="251" name="Google Shape;251;p41"/>
            <p:cNvSpPr/>
            <p:nvPr/>
          </p:nvSpPr>
          <p:spPr>
            <a:xfrm>
              <a:off x="5160193" y="3819591"/>
              <a:ext cx="1868" cy="7273"/>
            </a:xfrm>
            <a:custGeom>
              <a:avLst/>
              <a:gdLst/>
              <a:ahLst/>
              <a:cxnLst/>
              <a:rect l="l" t="t" r="r" b="b"/>
              <a:pathLst>
                <a:path w="28" h="109" extrusionOk="0">
                  <a:moveTo>
                    <a:pt x="0" y="0"/>
                  </a:moveTo>
                  <a:cubicBezTo>
                    <a:pt x="0" y="0"/>
                    <a:pt x="0" y="28"/>
                    <a:pt x="0" y="28"/>
                  </a:cubicBezTo>
                  <a:cubicBezTo>
                    <a:pt x="0" y="55"/>
                    <a:pt x="0" y="82"/>
                    <a:pt x="27" y="109"/>
                  </a:cubicBezTo>
                  <a:cubicBezTo>
                    <a:pt x="0" y="82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41"/>
            <p:cNvSpPr/>
            <p:nvPr/>
          </p:nvSpPr>
          <p:spPr>
            <a:xfrm>
              <a:off x="5580102" y="333816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17" y="326"/>
                    <a:pt x="271" y="272"/>
                    <a:pt x="298" y="217"/>
                  </a:cubicBezTo>
                  <a:cubicBezTo>
                    <a:pt x="298" y="190"/>
                    <a:pt x="298" y="190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41"/>
            <p:cNvSpPr/>
            <p:nvPr/>
          </p:nvSpPr>
          <p:spPr>
            <a:xfrm>
              <a:off x="5610863" y="3417765"/>
              <a:ext cx="16348" cy="20018"/>
            </a:xfrm>
            <a:custGeom>
              <a:avLst/>
              <a:gdLst/>
              <a:ahLst/>
              <a:cxnLst/>
              <a:rect l="l" t="t" r="r" b="b"/>
              <a:pathLst>
                <a:path w="245" h="300" extrusionOk="0">
                  <a:moveTo>
                    <a:pt x="82" y="1"/>
                  </a:moveTo>
                  <a:cubicBezTo>
                    <a:pt x="54" y="1"/>
                    <a:pt x="27" y="1"/>
                    <a:pt x="0" y="28"/>
                  </a:cubicBezTo>
                  <a:cubicBezTo>
                    <a:pt x="0" y="55"/>
                    <a:pt x="0" y="109"/>
                    <a:pt x="0" y="164"/>
                  </a:cubicBezTo>
                  <a:cubicBezTo>
                    <a:pt x="0" y="191"/>
                    <a:pt x="0" y="245"/>
                    <a:pt x="27" y="299"/>
                  </a:cubicBezTo>
                  <a:lnTo>
                    <a:pt x="82" y="299"/>
                  </a:lnTo>
                  <a:cubicBezTo>
                    <a:pt x="163" y="299"/>
                    <a:pt x="244" y="245"/>
                    <a:pt x="244" y="137"/>
                  </a:cubicBezTo>
                  <a:cubicBezTo>
                    <a:pt x="244" y="55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41"/>
            <p:cNvSpPr/>
            <p:nvPr/>
          </p:nvSpPr>
          <p:spPr>
            <a:xfrm>
              <a:off x="5947497" y="3443121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41"/>
            <p:cNvSpPr/>
            <p:nvPr/>
          </p:nvSpPr>
          <p:spPr>
            <a:xfrm>
              <a:off x="5947497" y="3548081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41"/>
            <p:cNvSpPr/>
            <p:nvPr/>
          </p:nvSpPr>
          <p:spPr>
            <a:xfrm>
              <a:off x="5894983" y="3495634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41"/>
            <p:cNvSpPr/>
            <p:nvPr/>
          </p:nvSpPr>
          <p:spPr>
            <a:xfrm>
              <a:off x="6104904" y="3548081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41"/>
            <p:cNvSpPr/>
            <p:nvPr/>
          </p:nvSpPr>
          <p:spPr>
            <a:xfrm>
              <a:off x="6104904" y="3495634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37" y="0"/>
                  </a:moveTo>
                  <a:cubicBezTo>
                    <a:pt x="137" y="27"/>
                    <a:pt x="137" y="27"/>
                    <a:pt x="109" y="27"/>
                  </a:cubicBezTo>
                  <a:lnTo>
                    <a:pt x="82" y="27"/>
                  </a:lnTo>
                  <a:cubicBezTo>
                    <a:pt x="55" y="55"/>
                    <a:pt x="1" y="109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41"/>
            <p:cNvSpPr/>
            <p:nvPr/>
          </p:nvSpPr>
          <p:spPr>
            <a:xfrm>
              <a:off x="6059664" y="3548081"/>
              <a:ext cx="14546" cy="18216"/>
            </a:xfrm>
            <a:custGeom>
              <a:avLst/>
              <a:gdLst/>
              <a:ahLst/>
              <a:cxnLst/>
              <a:rect l="l" t="t" r="r" b="b"/>
              <a:pathLst>
                <a:path w="218" h="273" extrusionOk="0">
                  <a:moveTo>
                    <a:pt x="55" y="1"/>
                  </a:moveTo>
                  <a:cubicBezTo>
                    <a:pt x="28" y="1"/>
                    <a:pt x="1" y="28"/>
                    <a:pt x="1" y="28"/>
                  </a:cubicBezTo>
                  <a:cubicBezTo>
                    <a:pt x="28" y="136"/>
                    <a:pt x="55" y="245"/>
                    <a:pt x="82" y="272"/>
                  </a:cubicBezTo>
                  <a:lnTo>
                    <a:pt x="164" y="272"/>
                  </a:lnTo>
                  <a:cubicBezTo>
                    <a:pt x="191" y="245"/>
                    <a:pt x="218" y="218"/>
                    <a:pt x="218" y="164"/>
                  </a:cubicBezTo>
                  <a:cubicBezTo>
                    <a:pt x="218" y="82"/>
                    <a:pt x="137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41"/>
            <p:cNvSpPr/>
            <p:nvPr/>
          </p:nvSpPr>
          <p:spPr>
            <a:xfrm>
              <a:off x="6014424" y="3602397"/>
              <a:ext cx="5538" cy="3670"/>
            </a:xfrm>
            <a:custGeom>
              <a:avLst/>
              <a:gdLst/>
              <a:ahLst/>
              <a:cxnLst/>
              <a:rect l="l" t="t" r="r" b="b"/>
              <a:pathLst>
                <a:path w="83" h="55" extrusionOk="0">
                  <a:moveTo>
                    <a:pt x="1" y="1"/>
                  </a:moveTo>
                  <a:cubicBezTo>
                    <a:pt x="28" y="1"/>
                    <a:pt x="55" y="55"/>
                    <a:pt x="82" y="55"/>
                  </a:cubicBezTo>
                  <a:cubicBezTo>
                    <a:pt x="55" y="28"/>
                    <a:pt x="28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41"/>
            <p:cNvSpPr/>
            <p:nvPr/>
          </p:nvSpPr>
          <p:spPr>
            <a:xfrm>
              <a:off x="6224411" y="3707357"/>
              <a:ext cx="7273" cy="9141"/>
            </a:xfrm>
            <a:custGeom>
              <a:avLst/>
              <a:gdLst/>
              <a:ahLst/>
              <a:cxnLst/>
              <a:rect l="l" t="t" r="r" b="b"/>
              <a:pathLst>
                <a:path w="109" h="137" extrusionOk="0">
                  <a:moveTo>
                    <a:pt x="0" y="1"/>
                  </a:moveTo>
                  <a:cubicBezTo>
                    <a:pt x="0" y="1"/>
                    <a:pt x="0" y="28"/>
                    <a:pt x="0" y="55"/>
                  </a:cubicBezTo>
                  <a:cubicBezTo>
                    <a:pt x="0" y="109"/>
                    <a:pt x="54" y="136"/>
                    <a:pt x="109" y="136"/>
                  </a:cubicBezTo>
                  <a:cubicBezTo>
                    <a:pt x="109" y="82"/>
                    <a:pt x="54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41"/>
            <p:cNvSpPr/>
            <p:nvPr/>
          </p:nvSpPr>
          <p:spPr>
            <a:xfrm>
              <a:off x="6164691" y="3705556"/>
              <a:ext cx="10876" cy="10943"/>
            </a:xfrm>
            <a:custGeom>
              <a:avLst/>
              <a:gdLst/>
              <a:ahLst/>
              <a:cxnLst/>
              <a:rect l="l" t="t" r="r" b="b"/>
              <a:pathLst>
                <a:path w="163" h="164" extrusionOk="0">
                  <a:moveTo>
                    <a:pt x="54" y="1"/>
                  </a:moveTo>
                  <a:cubicBezTo>
                    <a:pt x="27" y="1"/>
                    <a:pt x="27" y="28"/>
                    <a:pt x="0" y="28"/>
                  </a:cubicBezTo>
                  <a:lnTo>
                    <a:pt x="0" y="109"/>
                  </a:lnTo>
                  <a:cubicBezTo>
                    <a:pt x="0" y="136"/>
                    <a:pt x="54" y="163"/>
                    <a:pt x="81" y="163"/>
                  </a:cubicBezTo>
                  <a:cubicBezTo>
                    <a:pt x="109" y="163"/>
                    <a:pt x="136" y="136"/>
                    <a:pt x="163" y="82"/>
                  </a:cubicBezTo>
                  <a:cubicBezTo>
                    <a:pt x="136" y="55"/>
                    <a:pt x="136" y="28"/>
                    <a:pt x="109" y="28"/>
                  </a:cubicBezTo>
                  <a:cubicBezTo>
                    <a:pt x="109" y="28"/>
                    <a:pt x="81" y="1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41"/>
            <p:cNvSpPr/>
            <p:nvPr/>
          </p:nvSpPr>
          <p:spPr>
            <a:xfrm>
              <a:off x="6631642" y="3658514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7" y="0"/>
                  </a:moveTo>
                  <a:cubicBezTo>
                    <a:pt x="0" y="28"/>
                    <a:pt x="0" y="55"/>
                    <a:pt x="0" y="82"/>
                  </a:cubicBezTo>
                  <a:cubicBezTo>
                    <a:pt x="0" y="163"/>
                    <a:pt x="54" y="245"/>
                    <a:pt x="136" y="245"/>
                  </a:cubicBezTo>
                  <a:cubicBezTo>
                    <a:pt x="217" y="245"/>
                    <a:pt x="271" y="190"/>
                    <a:pt x="298" y="136"/>
                  </a:cubicBezTo>
                  <a:cubicBezTo>
                    <a:pt x="285" y="55"/>
                    <a:pt x="237" y="41"/>
                    <a:pt x="187" y="41"/>
                  </a:cubicBezTo>
                  <a:cubicBezTo>
                    <a:pt x="161" y="41"/>
                    <a:pt x="135" y="44"/>
                    <a:pt x="112" y="44"/>
                  </a:cubicBezTo>
                  <a:cubicBezTo>
                    <a:pt x="88" y="44"/>
                    <a:pt x="68" y="41"/>
                    <a:pt x="54" y="28"/>
                  </a:cubicBezTo>
                  <a:cubicBezTo>
                    <a:pt x="27" y="28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41"/>
            <p:cNvSpPr/>
            <p:nvPr/>
          </p:nvSpPr>
          <p:spPr>
            <a:xfrm>
              <a:off x="6579129" y="3653109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41"/>
            <p:cNvSpPr/>
            <p:nvPr/>
          </p:nvSpPr>
          <p:spPr>
            <a:xfrm>
              <a:off x="6526615" y="3600595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41"/>
            <p:cNvSpPr/>
            <p:nvPr/>
          </p:nvSpPr>
          <p:spPr>
            <a:xfrm>
              <a:off x="6551971" y="3680200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41"/>
            <p:cNvSpPr/>
            <p:nvPr/>
          </p:nvSpPr>
          <p:spPr>
            <a:xfrm>
              <a:off x="6535690" y="3705556"/>
              <a:ext cx="10943" cy="10943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0" y="1"/>
                  </a:moveTo>
                  <a:cubicBezTo>
                    <a:pt x="55" y="55"/>
                    <a:pt x="109" y="109"/>
                    <a:pt x="163" y="163"/>
                  </a:cubicBezTo>
                  <a:cubicBezTo>
                    <a:pt x="163" y="82"/>
                    <a:pt x="109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41"/>
            <p:cNvSpPr/>
            <p:nvPr/>
          </p:nvSpPr>
          <p:spPr>
            <a:xfrm>
              <a:off x="6474168" y="3600595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41"/>
            <p:cNvSpPr/>
            <p:nvPr/>
          </p:nvSpPr>
          <p:spPr>
            <a:xfrm>
              <a:off x="6501326" y="3680200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81" y="1"/>
                  </a:moveTo>
                  <a:cubicBezTo>
                    <a:pt x="109" y="55"/>
                    <a:pt x="136" y="82"/>
                    <a:pt x="163" y="109"/>
                  </a:cubicBezTo>
                  <a:cubicBezTo>
                    <a:pt x="109" y="137"/>
                    <a:pt x="27" y="164"/>
                    <a:pt x="0" y="218"/>
                  </a:cubicBezTo>
                  <a:cubicBezTo>
                    <a:pt x="27" y="272"/>
                    <a:pt x="81" y="299"/>
                    <a:pt x="136" y="299"/>
                  </a:cubicBezTo>
                  <a:cubicBezTo>
                    <a:pt x="217" y="299"/>
                    <a:pt x="298" y="245"/>
                    <a:pt x="298" y="164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41"/>
            <p:cNvSpPr/>
            <p:nvPr/>
          </p:nvSpPr>
          <p:spPr>
            <a:xfrm>
              <a:off x="6725726" y="3629554"/>
              <a:ext cx="3670" cy="5471"/>
            </a:xfrm>
            <a:custGeom>
              <a:avLst/>
              <a:gdLst/>
              <a:ahLst/>
              <a:cxnLst/>
              <a:rect l="l" t="t" r="r" b="b"/>
              <a:pathLst>
                <a:path w="55" h="82" extrusionOk="0">
                  <a:moveTo>
                    <a:pt x="0" y="0"/>
                  </a:moveTo>
                  <a:cubicBezTo>
                    <a:pt x="0" y="28"/>
                    <a:pt x="0" y="82"/>
                    <a:pt x="55" y="82"/>
                  </a:cubicBezTo>
                  <a:cubicBezTo>
                    <a:pt x="55" y="55"/>
                    <a:pt x="28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41"/>
            <p:cNvSpPr/>
            <p:nvPr/>
          </p:nvSpPr>
          <p:spPr>
            <a:xfrm>
              <a:off x="6684089" y="3653109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190"/>
                    <a:pt x="1" y="217"/>
                    <a:pt x="28" y="244"/>
                  </a:cubicBezTo>
                  <a:cubicBezTo>
                    <a:pt x="136" y="244"/>
                    <a:pt x="218" y="190"/>
                    <a:pt x="299" y="136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41"/>
            <p:cNvSpPr/>
            <p:nvPr/>
          </p:nvSpPr>
          <p:spPr>
            <a:xfrm>
              <a:off x="6631642" y="4389701"/>
              <a:ext cx="18149" cy="18149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190"/>
                    <a:pt x="27" y="245"/>
                    <a:pt x="54" y="272"/>
                  </a:cubicBezTo>
                  <a:cubicBezTo>
                    <a:pt x="136" y="245"/>
                    <a:pt x="190" y="163"/>
                    <a:pt x="271" y="55"/>
                  </a:cubicBezTo>
                  <a:cubicBezTo>
                    <a:pt x="244" y="28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41"/>
            <p:cNvSpPr/>
            <p:nvPr/>
          </p:nvSpPr>
          <p:spPr>
            <a:xfrm>
              <a:off x="6606286" y="436254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82" y="1"/>
                    <a:pt x="0" y="55"/>
                    <a:pt x="0" y="109"/>
                  </a:cubicBezTo>
                  <a:cubicBezTo>
                    <a:pt x="27" y="163"/>
                    <a:pt x="27" y="245"/>
                    <a:pt x="82" y="299"/>
                  </a:cubicBezTo>
                  <a:cubicBezTo>
                    <a:pt x="82" y="326"/>
                    <a:pt x="109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41"/>
            <p:cNvSpPr/>
            <p:nvPr/>
          </p:nvSpPr>
          <p:spPr>
            <a:xfrm>
              <a:off x="6709445" y="4047662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41"/>
            <p:cNvSpPr/>
            <p:nvPr/>
          </p:nvSpPr>
          <p:spPr>
            <a:xfrm>
              <a:off x="6684089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41"/>
            <p:cNvSpPr/>
            <p:nvPr/>
          </p:nvSpPr>
          <p:spPr>
            <a:xfrm>
              <a:off x="6684089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41"/>
            <p:cNvSpPr/>
            <p:nvPr/>
          </p:nvSpPr>
          <p:spPr>
            <a:xfrm>
              <a:off x="6709445" y="410010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41"/>
            <p:cNvSpPr/>
            <p:nvPr/>
          </p:nvSpPr>
          <p:spPr>
            <a:xfrm>
              <a:off x="6684089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41"/>
            <p:cNvSpPr/>
            <p:nvPr/>
          </p:nvSpPr>
          <p:spPr>
            <a:xfrm>
              <a:off x="6684089" y="417978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41"/>
            <p:cNvSpPr/>
            <p:nvPr/>
          </p:nvSpPr>
          <p:spPr>
            <a:xfrm>
              <a:off x="6658733" y="3732713"/>
              <a:ext cx="20018" cy="9141"/>
            </a:xfrm>
            <a:custGeom>
              <a:avLst/>
              <a:gdLst/>
              <a:ahLst/>
              <a:cxnLst/>
              <a:rect l="l" t="t" r="r" b="b"/>
              <a:pathLst>
                <a:path w="300" h="137" extrusionOk="0">
                  <a:moveTo>
                    <a:pt x="137" y="0"/>
                  </a:moveTo>
                  <a:cubicBezTo>
                    <a:pt x="55" y="0"/>
                    <a:pt x="1" y="55"/>
                    <a:pt x="1" y="109"/>
                  </a:cubicBezTo>
                  <a:cubicBezTo>
                    <a:pt x="28" y="136"/>
                    <a:pt x="55" y="136"/>
                    <a:pt x="82" y="136"/>
                  </a:cubicBezTo>
                  <a:lnTo>
                    <a:pt x="299" y="136"/>
                  </a:lnTo>
                  <a:cubicBezTo>
                    <a:pt x="272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41"/>
            <p:cNvSpPr/>
            <p:nvPr/>
          </p:nvSpPr>
          <p:spPr>
            <a:xfrm>
              <a:off x="6631642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81" y="1"/>
                    <a:pt x="27" y="55"/>
                    <a:pt x="0" y="109"/>
                  </a:cubicBezTo>
                  <a:cubicBezTo>
                    <a:pt x="27" y="163"/>
                    <a:pt x="54" y="190"/>
                    <a:pt x="109" y="245"/>
                  </a:cubicBezTo>
                  <a:cubicBezTo>
                    <a:pt x="109" y="245"/>
                    <a:pt x="190" y="272"/>
                    <a:pt x="190" y="299"/>
                  </a:cubicBezTo>
                  <a:cubicBezTo>
                    <a:pt x="190" y="299"/>
                    <a:pt x="190" y="326"/>
                    <a:pt x="190" y="326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136"/>
                    <a:pt x="298" y="136"/>
                    <a:pt x="298" y="109"/>
                  </a:cubicBezTo>
                  <a:cubicBezTo>
                    <a:pt x="271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41"/>
            <p:cNvSpPr/>
            <p:nvPr/>
          </p:nvSpPr>
          <p:spPr>
            <a:xfrm>
              <a:off x="6631642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36" y="298"/>
                  </a:cubicBezTo>
                  <a:cubicBezTo>
                    <a:pt x="244" y="298"/>
                    <a:pt x="298" y="217"/>
                    <a:pt x="298" y="136"/>
                  </a:cubicBezTo>
                  <a:cubicBezTo>
                    <a:pt x="298" y="136"/>
                    <a:pt x="298" y="109"/>
                    <a:pt x="298" y="81"/>
                  </a:cubicBezTo>
                  <a:cubicBezTo>
                    <a:pt x="244" y="54"/>
                    <a:pt x="190" y="27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41"/>
            <p:cNvSpPr/>
            <p:nvPr/>
          </p:nvSpPr>
          <p:spPr>
            <a:xfrm>
              <a:off x="6631642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41"/>
            <p:cNvSpPr/>
            <p:nvPr/>
          </p:nvSpPr>
          <p:spPr>
            <a:xfrm>
              <a:off x="6656932" y="399514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41"/>
            <p:cNvSpPr/>
            <p:nvPr/>
          </p:nvSpPr>
          <p:spPr>
            <a:xfrm>
              <a:off x="6656932" y="4047662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41"/>
            <p:cNvSpPr/>
            <p:nvPr/>
          </p:nvSpPr>
          <p:spPr>
            <a:xfrm>
              <a:off x="6631642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41"/>
            <p:cNvSpPr/>
            <p:nvPr/>
          </p:nvSpPr>
          <p:spPr>
            <a:xfrm>
              <a:off x="6631642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44" y="299"/>
                    <a:pt x="298" y="245"/>
                    <a:pt x="298" y="136"/>
                  </a:cubicBezTo>
                  <a:cubicBezTo>
                    <a:pt x="298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41"/>
            <p:cNvSpPr/>
            <p:nvPr/>
          </p:nvSpPr>
          <p:spPr>
            <a:xfrm>
              <a:off x="6656932" y="410010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41"/>
            <p:cNvSpPr/>
            <p:nvPr/>
          </p:nvSpPr>
          <p:spPr>
            <a:xfrm>
              <a:off x="6656932" y="41526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41"/>
            <p:cNvSpPr/>
            <p:nvPr/>
          </p:nvSpPr>
          <p:spPr>
            <a:xfrm>
              <a:off x="6631642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8" y="245"/>
                    <a:pt x="298" y="136"/>
                  </a:cubicBezTo>
                  <a:cubicBezTo>
                    <a:pt x="298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41"/>
            <p:cNvSpPr/>
            <p:nvPr/>
          </p:nvSpPr>
          <p:spPr>
            <a:xfrm>
              <a:off x="6631642" y="417978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44" y="298"/>
                    <a:pt x="298" y="244"/>
                    <a:pt x="298" y="136"/>
                  </a:cubicBezTo>
                  <a:cubicBezTo>
                    <a:pt x="298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41"/>
            <p:cNvSpPr/>
            <p:nvPr/>
          </p:nvSpPr>
          <p:spPr>
            <a:xfrm>
              <a:off x="6656932" y="420506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41"/>
            <p:cNvSpPr/>
            <p:nvPr/>
          </p:nvSpPr>
          <p:spPr>
            <a:xfrm>
              <a:off x="6656932" y="425758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41"/>
            <p:cNvSpPr/>
            <p:nvPr/>
          </p:nvSpPr>
          <p:spPr>
            <a:xfrm>
              <a:off x="6631642" y="423222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8" y="245"/>
                    <a:pt x="298" y="136"/>
                  </a:cubicBezTo>
                  <a:cubicBezTo>
                    <a:pt x="298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41"/>
            <p:cNvSpPr/>
            <p:nvPr/>
          </p:nvSpPr>
          <p:spPr>
            <a:xfrm>
              <a:off x="6640650" y="4284741"/>
              <a:ext cx="7340" cy="7273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1" y="0"/>
                  </a:moveTo>
                  <a:lnTo>
                    <a:pt x="1" y="109"/>
                  </a:lnTo>
                  <a:cubicBezTo>
                    <a:pt x="55" y="82"/>
                    <a:pt x="82" y="54"/>
                    <a:pt x="109" y="27"/>
                  </a:cubicBezTo>
                  <a:cubicBezTo>
                    <a:pt x="82" y="0"/>
                    <a:pt x="55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41"/>
            <p:cNvSpPr/>
            <p:nvPr/>
          </p:nvSpPr>
          <p:spPr>
            <a:xfrm>
              <a:off x="6631642" y="4342659"/>
              <a:ext cx="19951" cy="14546"/>
            </a:xfrm>
            <a:custGeom>
              <a:avLst/>
              <a:gdLst/>
              <a:ahLst/>
              <a:cxnLst/>
              <a:rect l="l" t="t" r="r" b="b"/>
              <a:pathLst>
                <a:path w="299" h="218" extrusionOk="0">
                  <a:moveTo>
                    <a:pt x="271" y="0"/>
                  </a:moveTo>
                  <a:cubicBezTo>
                    <a:pt x="190" y="27"/>
                    <a:pt x="81" y="54"/>
                    <a:pt x="0" y="82"/>
                  </a:cubicBezTo>
                  <a:cubicBezTo>
                    <a:pt x="0" y="163"/>
                    <a:pt x="54" y="217"/>
                    <a:pt x="136" y="217"/>
                  </a:cubicBezTo>
                  <a:cubicBezTo>
                    <a:pt x="244" y="217"/>
                    <a:pt x="298" y="163"/>
                    <a:pt x="298" y="82"/>
                  </a:cubicBezTo>
                  <a:cubicBezTo>
                    <a:pt x="298" y="54"/>
                    <a:pt x="298" y="27"/>
                    <a:pt x="27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41"/>
            <p:cNvSpPr/>
            <p:nvPr/>
          </p:nvSpPr>
          <p:spPr>
            <a:xfrm>
              <a:off x="6604485" y="425758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41"/>
            <p:cNvSpPr/>
            <p:nvPr/>
          </p:nvSpPr>
          <p:spPr>
            <a:xfrm>
              <a:off x="6579129" y="423222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41"/>
            <p:cNvSpPr/>
            <p:nvPr/>
          </p:nvSpPr>
          <p:spPr>
            <a:xfrm>
              <a:off x="6631642" y="4284741"/>
              <a:ext cx="9075" cy="16348"/>
            </a:xfrm>
            <a:custGeom>
              <a:avLst/>
              <a:gdLst/>
              <a:ahLst/>
              <a:cxnLst/>
              <a:rect l="l" t="t" r="r" b="b"/>
              <a:pathLst>
                <a:path w="136" h="245" extrusionOk="0">
                  <a:moveTo>
                    <a:pt x="136" y="0"/>
                  </a:moveTo>
                  <a:cubicBezTo>
                    <a:pt x="54" y="0"/>
                    <a:pt x="0" y="54"/>
                    <a:pt x="0" y="163"/>
                  </a:cubicBezTo>
                  <a:cubicBezTo>
                    <a:pt x="0" y="190"/>
                    <a:pt x="0" y="217"/>
                    <a:pt x="27" y="244"/>
                  </a:cubicBezTo>
                  <a:cubicBezTo>
                    <a:pt x="54" y="190"/>
                    <a:pt x="109" y="136"/>
                    <a:pt x="136" y="109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41"/>
            <p:cNvSpPr/>
            <p:nvPr/>
          </p:nvSpPr>
          <p:spPr>
            <a:xfrm>
              <a:off x="6579129" y="4284741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136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190"/>
                    <a:pt x="28" y="244"/>
                    <a:pt x="55" y="271"/>
                  </a:cubicBezTo>
                  <a:cubicBezTo>
                    <a:pt x="217" y="271"/>
                    <a:pt x="217" y="163"/>
                    <a:pt x="299" y="109"/>
                  </a:cubicBezTo>
                  <a:cubicBezTo>
                    <a:pt x="272" y="27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41"/>
            <p:cNvSpPr/>
            <p:nvPr/>
          </p:nvSpPr>
          <p:spPr>
            <a:xfrm>
              <a:off x="6551971" y="425758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41"/>
            <p:cNvSpPr/>
            <p:nvPr/>
          </p:nvSpPr>
          <p:spPr>
            <a:xfrm>
              <a:off x="6526615" y="423222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41"/>
            <p:cNvSpPr/>
            <p:nvPr/>
          </p:nvSpPr>
          <p:spPr>
            <a:xfrm>
              <a:off x="6539293" y="4284741"/>
              <a:ext cx="5538" cy="3670"/>
            </a:xfrm>
            <a:custGeom>
              <a:avLst/>
              <a:gdLst/>
              <a:ahLst/>
              <a:cxnLst/>
              <a:rect l="l" t="t" r="r" b="b"/>
              <a:pathLst>
                <a:path w="83" h="55" extrusionOk="0">
                  <a:moveTo>
                    <a:pt x="1" y="0"/>
                  </a:moveTo>
                  <a:cubicBezTo>
                    <a:pt x="28" y="27"/>
                    <a:pt x="55" y="27"/>
                    <a:pt x="82" y="54"/>
                  </a:cubicBezTo>
                  <a:cubicBezTo>
                    <a:pt x="55" y="27"/>
                    <a:pt x="28" y="27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41"/>
            <p:cNvSpPr/>
            <p:nvPr/>
          </p:nvSpPr>
          <p:spPr>
            <a:xfrm>
              <a:off x="6999038" y="438970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41"/>
            <p:cNvSpPr/>
            <p:nvPr/>
          </p:nvSpPr>
          <p:spPr>
            <a:xfrm>
              <a:off x="6973682" y="441505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41"/>
            <p:cNvSpPr/>
            <p:nvPr/>
          </p:nvSpPr>
          <p:spPr>
            <a:xfrm>
              <a:off x="6946524" y="444221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41"/>
            <p:cNvSpPr/>
            <p:nvPr/>
          </p:nvSpPr>
          <p:spPr>
            <a:xfrm>
              <a:off x="6973682" y="4467504"/>
              <a:ext cx="12744" cy="10943"/>
            </a:xfrm>
            <a:custGeom>
              <a:avLst/>
              <a:gdLst/>
              <a:ahLst/>
              <a:cxnLst/>
              <a:rect l="l" t="t" r="r" b="b"/>
              <a:pathLst>
                <a:path w="191" h="164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55" y="163"/>
                    <a:pt x="136" y="82"/>
                    <a:pt x="190" y="28"/>
                  </a:cubicBezTo>
                  <a:cubicBezTo>
                    <a:pt x="190" y="28"/>
                    <a:pt x="163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41"/>
            <p:cNvSpPr/>
            <p:nvPr/>
          </p:nvSpPr>
          <p:spPr>
            <a:xfrm>
              <a:off x="7103998" y="4284741"/>
              <a:ext cx="9075" cy="18149"/>
            </a:xfrm>
            <a:custGeom>
              <a:avLst/>
              <a:gdLst/>
              <a:ahLst/>
              <a:cxnLst/>
              <a:rect l="l" t="t" r="r" b="b"/>
              <a:pathLst>
                <a:path w="136" h="272" extrusionOk="0">
                  <a:moveTo>
                    <a:pt x="136" y="0"/>
                  </a:moveTo>
                  <a:cubicBezTo>
                    <a:pt x="55" y="27"/>
                    <a:pt x="0" y="82"/>
                    <a:pt x="0" y="163"/>
                  </a:cubicBezTo>
                  <a:cubicBezTo>
                    <a:pt x="0" y="190"/>
                    <a:pt x="27" y="244"/>
                    <a:pt x="55" y="271"/>
                  </a:cubicBezTo>
                  <a:cubicBezTo>
                    <a:pt x="82" y="163"/>
                    <a:pt x="82" y="82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41"/>
            <p:cNvSpPr/>
            <p:nvPr/>
          </p:nvSpPr>
          <p:spPr>
            <a:xfrm>
              <a:off x="7078642" y="4310030"/>
              <a:ext cx="16348" cy="21819"/>
            </a:xfrm>
            <a:custGeom>
              <a:avLst/>
              <a:gdLst/>
              <a:ahLst/>
              <a:cxnLst/>
              <a:rect l="l" t="t" r="r" b="b"/>
              <a:pathLst>
                <a:path w="245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163" y="326"/>
                    <a:pt x="163" y="326"/>
                    <a:pt x="163" y="299"/>
                  </a:cubicBezTo>
                  <a:cubicBezTo>
                    <a:pt x="191" y="272"/>
                    <a:pt x="191" y="245"/>
                    <a:pt x="191" y="218"/>
                  </a:cubicBezTo>
                  <a:cubicBezTo>
                    <a:pt x="191" y="191"/>
                    <a:pt x="163" y="164"/>
                    <a:pt x="163" y="137"/>
                  </a:cubicBezTo>
                  <a:cubicBezTo>
                    <a:pt x="163" y="82"/>
                    <a:pt x="191" y="55"/>
                    <a:pt x="245" y="55"/>
                  </a:cubicBezTo>
                  <a:cubicBezTo>
                    <a:pt x="218" y="28"/>
                    <a:pt x="191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41"/>
            <p:cNvSpPr/>
            <p:nvPr/>
          </p:nvSpPr>
          <p:spPr>
            <a:xfrm>
              <a:off x="7053286" y="4284741"/>
              <a:ext cx="18216" cy="19951"/>
            </a:xfrm>
            <a:custGeom>
              <a:avLst/>
              <a:gdLst/>
              <a:ahLst/>
              <a:cxnLst/>
              <a:rect l="l" t="t" r="r" b="b"/>
              <a:pathLst>
                <a:path w="273" h="299" extrusionOk="0">
                  <a:moveTo>
                    <a:pt x="137" y="0"/>
                  </a:moveTo>
                  <a:cubicBezTo>
                    <a:pt x="109" y="0"/>
                    <a:pt x="82" y="0"/>
                    <a:pt x="55" y="27"/>
                  </a:cubicBezTo>
                  <a:cubicBezTo>
                    <a:pt x="55" y="82"/>
                    <a:pt x="28" y="163"/>
                    <a:pt x="1" y="244"/>
                  </a:cubicBezTo>
                  <a:cubicBezTo>
                    <a:pt x="28" y="271"/>
                    <a:pt x="82" y="299"/>
                    <a:pt x="137" y="299"/>
                  </a:cubicBezTo>
                  <a:cubicBezTo>
                    <a:pt x="218" y="299"/>
                    <a:pt x="272" y="244"/>
                    <a:pt x="272" y="163"/>
                  </a:cubicBezTo>
                  <a:cubicBezTo>
                    <a:pt x="272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41"/>
            <p:cNvSpPr/>
            <p:nvPr/>
          </p:nvSpPr>
          <p:spPr>
            <a:xfrm>
              <a:off x="7056956" y="4337188"/>
              <a:ext cx="14546" cy="20018"/>
            </a:xfrm>
            <a:custGeom>
              <a:avLst/>
              <a:gdLst/>
              <a:ahLst/>
              <a:cxnLst/>
              <a:rect l="l" t="t" r="r" b="b"/>
              <a:pathLst>
                <a:path w="218" h="300" extrusionOk="0">
                  <a:moveTo>
                    <a:pt x="82" y="1"/>
                  </a:moveTo>
                  <a:cubicBezTo>
                    <a:pt x="54" y="82"/>
                    <a:pt x="0" y="136"/>
                    <a:pt x="0" y="218"/>
                  </a:cubicBezTo>
                  <a:cubicBezTo>
                    <a:pt x="0" y="245"/>
                    <a:pt x="0" y="272"/>
                    <a:pt x="27" y="299"/>
                  </a:cubicBezTo>
                  <a:lnTo>
                    <a:pt x="82" y="299"/>
                  </a:lnTo>
                  <a:cubicBezTo>
                    <a:pt x="163" y="299"/>
                    <a:pt x="217" y="245"/>
                    <a:pt x="217" y="164"/>
                  </a:cubicBezTo>
                  <a:cubicBezTo>
                    <a:pt x="217" y="82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41"/>
            <p:cNvSpPr/>
            <p:nvPr/>
          </p:nvSpPr>
          <p:spPr>
            <a:xfrm>
              <a:off x="7044278" y="4315502"/>
              <a:ext cx="1868" cy="3670"/>
            </a:xfrm>
            <a:custGeom>
              <a:avLst/>
              <a:gdLst/>
              <a:ahLst/>
              <a:cxnLst/>
              <a:rect l="l" t="t" r="r" b="b"/>
              <a:pathLst>
                <a:path w="28" h="55" extrusionOk="0">
                  <a:moveTo>
                    <a:pt x="0" y="0"/>
                  </a:moveTo>
                  <a:cubicBezTo>
                    <a:pt x="0" y="27"/>
                    <a:pt x="0" y="27"/>
                    <a:pt x="27" y="55"/>
                  </a:cubicBezTo>
                  <a:cubicBezTo>
                    <a:pt x="27" y="2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41"/>
            <p:cNvSpPr/>
            <p:nvPr/>
          </p:nvSpPr>
          <p:spPr>
            <a:xfrm>
              <a:off x="7026195" y="436254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190" y="326"/>
                    <a:pt x="217" y="299"/>
                    <a:pt x="244" y="272"/>
                  </a:cubicBezTo>
                  <a:cubicBezTo>
                    <a:pt x="271" y="245"/>
                    <a:pt x="271" y="190"/>
                    <a:pt x="298" y="163"/>
                  </a:cubicBezTo>
                  <a:cubicBezTo>
                    <a:pt x="298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41"/>
            <p:cNvSpPr/>
            <p:nvPr/>
          </p:nvSpPr>
          <p:spPr>
            <a:xfrm>
              <a:off x="7015319" y="4348064"/>
              <a:ext cx="3670" cy="7340"/>
            </a:xfrm>
            <a:custGeom>
              <a:avLst/>
              <a:gdLst/>
              <a:ahLst/>
              <a:cxnLst/>
              <a:rect l="l" t="t" r="r" b="b"/>
              <a:pathLst>
                <a:path w="55" h="110" extrusionOk="0">
                  <a:moveTo>
                    <a:pt x="55" y="1"/>
                  </a:moveTo>
                  <a:lnTo>
                    <a:pt x="55" y="1"/>
                  </a:lnTo>
                  <a:cubicBezTo>
                    <a:pt x="27" y="28"/>
                    <a:pt x="27" y="82"/>
                    <a:pt x="0" y="109"/>
                  </a:cubicBezTo>
                  <a:cubicBezTo>
                    <a:pt x="27" y="82"/>
                    <a:pt x="55" y="55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41"/>
            <p:cNvSpPr/>
            <p:nvPr/>
          </p:nvSpPr>
          <p:spPr>
            <a:xfrm>
              <a:off x="6296809" y="3365318"/>
              <a:ext cx="7273" cy="3670"/>
            </a:xfrm>
            <a:custGeom>
              <a:avLst/>
              <a:gdLst/>
              <a:ahLst/>
              <a:cxnLst/>
              <a:rect l="l" t="t" r="r" b="b"/>
              <a:pathLst>
                <a:path w="109" h="55" extrusionOk="0">
                  <a:moveTo>
                    <a:pt x="0" y="0"/>
                  </a:moveTo>
                  <a:cubicBezTo>
                    <a:pt x="0" y="27"/>
                    <a:pt x="27" y="55"/>
                    <a:pt x="54" y="55"/>
                  </a:cubicBezTo>
                  <a:lnTo>
                    <a:pt x="109" y="55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41"/>
            <p:cNvSpPr/>
            <p:nvPr/>
          </p:nvSpPr>
          <p:spPr>
            <a:xfrm>
              <a:off x="6289536" y="3368921"/>
              <a:ext cx="5471" cy="10943"/>
            </a:xfrm>
            <a:custGeom>
              <a:avLst/>
              <a:gdLst/>
              <a:ahLst/>
              <a:cxnLst/>
              <a:rect l="l" t="t" r="r" b="b"/>
              <a:pathLst>
                <a:path w="82" h="164" extrusionOk="0">
                  <a:moveTo>
                    <a:pt x="82" y="1"/>
                  </a:moveTo>
                  <a:lnTo>
                    <a:pt x="82" y="1"/>
                  </a:lnTo>
                  <a:cubicBezTo>
                    <a:pt x="82" y="28"/>
                    <a:pt x="55" y="28"/>
                    <a:pt x="28" y="28"/>
                  </a:cubicBezTo>
                  <a:cubicBezTo>
                    <a:pt x="1" y="55"/>
                    <a:pt x="1" y="55"/>
                    <a:pt x="1" y="82"/>
                  </a:cubicBezTo>
                  <a:cubicBezTo>
                    <a:pt x="1" y="109"/>
                    <a:pt x="1" y="136"/>
                    <a:pt x="28" y="163"/>
                  </a:cubicBezTo>
                  <a:cubicBezTo>
                    <a:pt x="55" y="136"/>
                    <a:pt x="82" y="82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41"/>
            <p:cNvSpPr/>
            <p:nvPr/>
          </p:nvSpPr>
          <p:spPr>
            <a:xfrm>
              <a:off x="6264180" y="339247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218" y="0"/>
                  </a:moveTo>
                  <a:cubicBezTo>
                    <a:pt x="109" y="27"/>
                    <a:pt x="137" y="190"/>
                    <a:pt x="1" y="190"/>
                  </a:cubicBezTo>
                  <a:cubicBezTo>
                    <a:pt x="28" y="244"/>
                    <a:pt x="82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82"/>
                    <a:pt x="272" y="27"/>
                    <a:pt x="21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41"/>
            <p:cNvSpPr/>
            <p:nvPr/>
          </p:nvSpPr>
          <p:spPr>
            <a:xfrm>
              <a:off x="6226213" y="3235001"/>
              <a:ext cx="5471" cy="18149"/>
            </a:xfrm>
            <a:custGeom>
              <a:avLst/>
              <a:gdLst/>
              <a:ahLst/>
              <a:cxnLst/>
              <a:rect l="l" t="t" r="r" b="b"/>
              <a:pathLst>
                <a:path w="82" h="272" extrusionOk="0">
                  <a:moveTo>
                    <a:pt x="27" y="0"/>
                  </a:moveTo>
                  <a:cubicBezTo>
                    <a:pt x="27" y="28"/>
                    <a:pt x="27" y="55"/>
                    <a:pt x="27" y="82"/>
                  </a:cubicBezTo>
                  <a:cubicBezTo>
                    <a:pt x="27" y="136"/>
                    <a:pt x="27" y="217"/>
                    <a:pt x="0" y="272"/>
                  </a:cubicBezTo>
                  <a:cubicBezTo>
                    <a:pt x="55" y="245"/>
                    <a:pt x="82" y="190"/>
                    <a:pt x="82" y="136"/>
                  </a:cubicBezTo>
                  <a:cubicBezTo>
                    <a:pt x="82" y="82"/>
                    <a:pt x="55" y="28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41"/>
            <p:cNvSpPr/>
            <p:nvPr/>
          </p:nvSpPr>
          <p:spPr>
            <a:xfrm>
              <a:off x="6474168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41"/>
            <p:cNvSpPr/>
            <p:nvPr/>
          </p:nvSpPr>
          <p:spPr>
            <a:xfrm>
              <a:off x="6579129" y="2708330"/>
              <a:ext cx="16348" cy="18149"/>
            </a:xfrm>
            <a:custGeom>
              <a:avLst/>
              <a:gdLst/>
              <a:ahLst/>
              <a:cxnLst/>
              <a:rect l="l" t="t" r="r" b="b"/>
              <a:pathLst>
                <a:path w="245" h="272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190"/>
                    <a:pt x="28" y="245"/>
                    <a:pt x="55" y="272"/>
                  </a:cubicBezTo>
                  <a:cubicBezTo>
                    <a:pt x="109" y="190"/>
                    <a:pt x="163" y="82"/>
                    <a:pt x="245" y="28"/>
                  </a:cubicBezTo>
                  <a:cubicBezTo>
                    <a:pt x="217" y="0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41"/>
            <p:cNvSpPr/>
            <p:nvPr/>
          </p:nvSpPr>
          <p:spPr>
            <a:xfrm>
              <a:off x="6557376" y="2471251"/>
              <a:ext cx="16414" cy="21752"/>
            </a:xfrm>
            <a:custGeom>
              <a:avLst/>
              <a:gdLst/>
              <a:ahLst/>
              <a:cxnLst/>
              <a:rect l="l" t="t" r="r" b="b"/>
              <a:pathLst>
                <a:path w="246" h="326" extrusionOk="0">
                  <a:moveTo>
                    <a:pt x="55" y="0"/>
                  </a:moveTo>
                  <a:cubicBezTo>
                    <a:pt x="28" y="82"/>
                    <a:pt x="1" y="190"/>
                    <a:pt x="1" y="299"/>
                  </a:cubicBezTo>
                  <a:cubicBezTo>
                    <a:pt x="28" y="299"/>
                    <a:pt x="55" y="326"/>
                    <a:pt x="82" y="326"/>
                  </a:cubicBezTo>
                  <a:cubicBezTo>
                    <a:pt x="164" y="326"/>
                    <a:pt x="245" y="244"/>
                    <a:pt x="245" y="163"/>
                  </a:cubicBezTo>
                  <a:cubicBezTo>
                    <a:pt x="245" y="109"/>
                    <a:pt x="218" y="82"/>
                    <a:pt x="191" y="54"/>
                  </a:cubicBezTo>
                  <a:cubicBezTo>
                    <a:pt x="164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41"/>
            <p:cNvSpPr/>
            <p:nvPr/>
          </p:nvSpPr>
          <p:spPr>
            <a:xfrm>
              <a:off x="6564649" y="2525499"/>
              <a:ext cx="9141" cy="18216"/>
            </a:xfrm>
            <a:custGeom>
              <a:avLst/>
              <a:gdLst/>
              <a:ahLst/>
              <a:cxnLst/>
              <a:rect l="l" t="t" r="r" b="b"/>
              <a:pathLst>
                <a:path w="137" h="273" extrusionOk="0">
                  <a:moveTo>
                    <a:pt x="0" y="1"/>
                  </a:moveTo>
                  <a:lnTo>
                    <a:pt x="0" y="272"/>
                  </a:lnTo>
                  <a:cubicBezTo>
                    <a:pt x="82" y="272"/>
                    <a:pt x="136" y="218"/>
                    <a:pt x="136" y="137"/>
                  </a:cubicBezTo>
                  <a:cubicBezTo>
                    <a:pt x="136" y="82"/>
                    <a:pt x="109" y="55"/>
                    <a:pt x="82" y="28"/>
                  </a:cubicBezTo>
                  <a:cubicBezTo>
                    <a:pt x="55" y="1"/>
                    <a:pt x="28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41"/>
            <p:cNvSpPr/>
            <p:nvPr/>
          </p:nvSpPr>
          <p:spPr>
            <a:xfrm>
              <a:off x="6562847" y="2628658"/>
              <a:ext cx="7273" cy="12744"/>
            </a:xfrm>
            <a:custGeom>
              <a:avLst/>
              <a:gdLst/>
              <a:ahLst/>
              <a:cxnLst/>
              <a:rect l="l" t="t" r="r" b="b"/>
              <a:pathLst>
                <a:path w="109" h="191" extrusionOk="0">
                  <a:moveTo>
                    <a:pt x="0" y="1"/>
                  </a:moveTo>
                  <a:cubicBezTo>
                    <a:pt x="0" y="82"/>
                    <a:pt x="0" y="191"/>
                    <a:pt x="0" y="191"/>
                  </a:cubicBezTo>
                  <a:cubicBezTo>
                    <a:pt x="55" y="191"/>
                    <a:pt x="82" y="137"/>
                    <a:pt x="109" y="55"/>
                  </a:cubicBezTo>
                  <a:cubicBezTo>
                    <a:pt x="82" y="28"/>
                    <a:pt x="55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41"/>
            <p:cNvSpPr/>
            <p:nvPr/>
          </p:nvSpPr>
          <p:spPr>
            <a:xfrm>
              <a:off x="7288630" y="2116467"/>
              <a:ext cx="3670" cy="5538"/>
            </a:xfrm>
            <a:custGeom>
              <a:avLst/>
              <a:gdLst/>
              <a:ahLst/>
              <a:cxnLst/>
              <a:rect l="l" t="t" r="r" b="b"/>
              <a:pathLst>
                <a:path w="55" h="83" extrusionOk="0">
                  <a:moveTo>
                    <a:pt x="0" y="1"/>
                  </a:moveTo>
                  <a:cubicBezTo>
                    <a:pt x="0" y="28"/>
                    <a:pt x="27" y="55"/>
                    <a:pt x="54" y="82"/>
                  </a:cubicBezTo>
                  <a:cubicBezTo>
                    <a:pt x="54" y="55"/>
                    <a:pt x="27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41"/>
            <p:cNvSpPr/>
            <p:nvPr/>
          </p:nvSpPr>
          <p:spPr>
            <a:xfrm>
              <a:off x="7236116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41"/>
            <p:cNvSpPr/>
            <p:nvPr/>
          </p:nvSpPr>
          <p:spPr>
            <a:xfrm>
              <a:off x="7263274" y="2130946"/>
              <a:ext cx="5471" cy="5538"/>
            </a:xfrm>
            <a:custGeom>
              <a:avLst/>
              <a:gdLst/>
              <a:ahLst/>
              <a:cxnLst/>
              <a:rect l="l" t="t" r="r" b="b"/>
              <a:pathLst>
                <a:path w="82" h="83" extrusionOk="0">
                  <a:moveTo>
                    <a:pt x="82" y="1"/>
                  </a:moveTo>
                  <a:cubicBezTo>
                    <a:pt x="55" y="1"/>
                    <a:pt x="0" y="55"/>
                    <a:pt x="0" y="82"/>
                  </a:cubicBezTo>
                  <a:cubicBezTo>
                    <a:pt x="27" y="55"/>
                    <a:pt x="55" y="28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41"/>
            <p:cNvSpPr/>
            <p:nvPr/>
          </p:nvSpPr>
          <p:spPr>
            <a:xfrm>
              <a:off x="7236116" y="2156302"/>
              <a:ext cx="16348" cy="14546"/>
            </a:xfrm>
            <a:custGeom>
              <a:avLst/>
              <a:gdLst/>
              <a:ahLst/>
              <a:cxnLst/>
              <a:rect l="l" t="t" r="r" b="b"/>
              <a:pathLst>
                <a:path w="245" h="218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163"/>
                    <a:pt x="0" y="191"/>
                    <a:pt x="0" y="218"/>
                  </a:cubicBezTo>
                  <a:lnTo>
                    <a:pt x="82" y="218"/>
                  </a:lnTo>
                  <a:cubicBezTo>
                    <a:pt x="163" y="218"/>
                    <a:pt x="217" y="136"/>
                    <a:pt x="245" y="55"/>
                  </a:cubicBezTo>
                  <a:cubicBezTo>
                    <a:pt x="217" y="28"/>
                    <a:pt x="190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41"/>
            <p:cNvSpPr/>
            <p:nvPr/>
          </p:nvSpPr>
          <p:spPr>
            <a:xfrm>
              <a:off x="7183603" y="2054945"/>
              <a:ext cx="20018" cy="16348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28" y="1"/>
                  </a:moveTo>
                  <a:cubicBezTo>
                    <a:pt x="1" y="28"/>
                    <a:pt x="1" y="55"/>
                    <a:pt x="1" y="109"/>
                  </a:cubicBezTo>
                  <a:cubicBezTo>
                    <a:pt x="1" y="191"/>
                    <a:pt x="55" y="245"/>
                    <a:pt x="136" y="245"/>
                  </a:cubicBezTo>
                  <a:cubicBezTo>
                    <a:pt x="218" y="245"/>
                    <a:pt x="272" y="218"/>
                    <a:pt x="299" y="163"/>
                  </a:cubicBezTo>
                  <a:cubicBezTo>
                    <a:pt x="191" y="109"/>
                    <a:pt x="109" y="55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41"/>
            <p:cNvSpPr/>
            <p:nvPr/>
          </p:nvSpPr>
          <p:spPr>
            <a:xfrm>
              <a:off x="7183603" y="2103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1"/>
            <p:cNvSpPr/>
            <p:nvPr/>
          </p:nvSpPr>
          <p:spPr>
            <a:xfrm>
              <a:off x="7208959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1"/>
            <p:cNvSpPr/>
            <p:nvPr/>
          </p:nvSpPr>
          <p:spPr>
            <a:xfrm>
              <a:off x="7208959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1"/>
            <p:cNvSpPr/>
            <p:nvPr/>
          </p:nvSpPr>
          <p:spPr>
            <a:xfrm>
              <a:off x="7131156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1"/>
            <p:cNvSpPr/>
            <p:nvPr/>
          </p:nvSpPr>
          <p:spPr>
            <a:xfrm>
              <a:off x="7156445" y="2036862"/>
              <a:ext cx="12744" cy="9141"/>
            </a:xfrm>
            <a:custGeom>
              <a:avLst/>
              <a:gdLst/>
              <a:ahLst/>
              <a:cxnLst/>
              <a:rect l="l" t="t" r="r" b="b"/>
              <a:pathLst>
                <a:path w="191" h="137" extrusionOk="0">
                  <a:moveTo>
                    <a:pt x="1" y="0"/>
                  </a:moveTo>
                  <a:lnTo>
                    <a:pt x="1" y="0"/>
                  </a:lnTo>
                  <a:cubicBezTo>
                    <a:pt x="28" y="82"/>
                    <a:pt x="82" y="136"/>
                    <a:pt x="164" y="136"/>
                  </a:cubicBezTo>
                  <a:lnTo>
                    <a:pt x="191" y="136"/>
                  </a:lnTo>
                  <a:cubicBezTo>
                    <a:pt x="137" y="82"/>
                    <a:pt x="82" y="55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41"/>
            <p:cNvSpPr/>
            <p:nvPr/>
          </p:nvSpPr>
          <p:spPr>
            <a:xfrm>
              <a:off x="7131156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41"/>
            <p:cNvSpPr/>
            <p:nvPr/>
          </p:nvSpPr>
          <p:spPr>
            <a:xfrm>
              <a:off x="7156445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1"/>
            <p:cNvSpPr/>
            <p:nvPr/>
          </p:nvSpPr>
          <p:spPr>
            <a:xfrm>
              <a:off x="7131156" y="2210617"/>
              <a:ext cx="3670" cy="9075"/>
            </a:xfrm>
            <a:custGeom>
              <a:avLst/>
              <a:gdLst/>
              <a:ahLst/>
              <a:cxnLst/>
              <a:rect l="l" t="t" r="r" b="b"/>
              <a:pathLst>
                <a:path w="55" h="136" extrusionOk="0">
                  <a:moveTo>
                    <a:pt x="54" y="0"/>
                  </a:moveTo>
                  <a:lnTo>
                    <a:pt x="54" y="0"/>
                  </a:lnTo>
                  <a:cubicBezTo>
                    <a:pt x="27" y="27"/>
                    <a:pt x="0" y="82"/>
                    <a:pt x="0" y="136"/>
                  </a:cubicBezTo>
                  <a:cubicBezTo>
                    <a:pt x="27" y="82"/>
                    <a:pt x="54" y="55"/>
                    <a:pt x="5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1"/>
            <p:cNvSpPr/>
            <p:nvPr/>
          </p:nvSpPr>
          <p:spPr>
            <a:xfrm>
              <a:off x="7114875" y="3864832"/>
              <a:ext cx="7273" cy="3670"/>
            </a:xfrm>
            <a:custGeom>
              <a:avLst/>
              <a:gdLst/>
              <a:ahLst/>
              <a:cxnLst/>
              <a:rect l="l" t="t" r="r" b="b"/>
              <a:pathLst>
                <a:path w="109" h="55" extrusionOk="0">
                  <a:moveTo>
                    <a:pt x="0" y="1"/>
                  </a:moveTo>
                  <a:cubicBezTo>
                    <a:pt x="27" y="28"/>
                    <a:pt x="27" y="55"/>
                    <a:pt x="54" y="55"/>
                  </a:cubicBezTo>
                  <a:cubicBezTo>
                    <a:pt x="81" y="55"/>
                    <a:pt x="81" y="55"/>
                    <a:pt x="109" y="28"/>
                  </a:cubicBezTo>
                  <a:cubicBezTo>
                    <a:pt x="81" y="1"/>
                    <a:pt x="54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1"/>
            <p:cNvSpPr/>
            <p:nvPr/>
          </p:nvSpPr>
          <p:spPr>
            <a:xfrm>
              <a:off x="7078642" y="2002498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8" y="0"/>
                  </a:moveTo>
                  <a:cubicBezTo>
                    <a:pt x="1" y="27"/>
                    <a:pt x="1" y="54"/>
                    <a:pt x="1" y="109"/>
                  </a:cubicBezTo>
                  <a:cubicBezTo>
                    <a:pt x="1" y="190"/>
                    <a:pt x="55" y="244"/>
                    <a:pt x="136" y="244"/>
                  </a:cubicBezTo>
                  <a:cubicBezTo>
                    <a:pt x="218" y="244"/>
                    <a:pt x="299" y="190"/>
                    <a:pt x="299" y="109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18" y="54"/>
                    <a:pt x="136" y="27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1"/>
            <p:cNvSpPr/>
            <p:nvPr/>
          </p:nvSpPr>
          <p:spPr>
            <a:xfrm>
              <a:off x="7078642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1"/>
            <p:cNvSpPr/>
            <p:nvPr/>
          </p:nvSpPr>
          <p:spPr>
            <a:xfrm>
              <a:off x="7103998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1"/>
            <p:cNvSpPr/>
            <p:nvPr/>
          </p:nvSpPr>
          <p:spPr>
            <a:xfrm>
              <a:off x="7078642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41"/>
            <p:cNvSpPr/>
            <p:nvPr/>
          </p:nvSpPr>
          <p:spPr>
            <a:xfrm>
              <a:off x="7103998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41"/>
            <p:cNvSpPr/>
            <p:nvPr/>
          </p:nvSpPr>
          <p:spPr>
            <a:xfrm>
              <a:off x="7078642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41"/>
            <p:cNvSpPr/>
            <p:nvPr/>
          </p:nvSpPr>
          <p:spPr>
            <a:xfrm>
              <a:off x="7103998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41"/>
            <p:cNvSpPr/>
            <p:nvPr/>
          </p:nvSpPr>
          <p:spPr>
            <a:xfrm>
              <a:off x="7078642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17"/>
                    <a:pt x="28" y="271"/>
                    <a:pt x="82" y="299"/>
                  </a:cubicBezTo>
                  <a:cubicBezTo>
                    <a:pt x="136" y="271"/>
                    <a:pt x="191" y="244"/>
                    <a:pt x="245" y="244"/>
                  </a:cubicBezTo>
                  <a:lnTo>
                    <a:pt x="272" y="244"/>
                  </a:lnTo>
                  <a:cubicBezTo>
                    <a:pt x="272" y="217"/>
                    <a:pt x="299" y="190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41"/>
            <p:cNvSpPr/>
            <p:nvPr/>
          </p:nvSpPr>
          <p:spPr>
            <a:xfrm>
              <a:off x="7103998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44" y="109"/>
                    <a:pt x="190" y="28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41"/>
            <p:cNvSpPr/>
            <p:nvPr/>
          </p:nvSpPr>
          <p:spPr>
            <a:xfrm>
              <a:off x="7103998" y="3872105"/>
              <a:ext cx="9075" cy="12678"/>
            </a:xfrm>
            <a:custGeom>
              <a:avLst/>
              <a:gdLst/>
              <a:ahLst/>
              <a:cxnLst/>
              <a:rect l="l" t="t" r="r" b="b"/>
              <a:pathLst>
                <a:path w="136" h="190" extrusionOk="0">
                  <a:moveTo>
                    <a:pt x="27" y="0"/>
                  </a:moveTo>
                  <a:cubicBezTo>
                    <a:pt x="27" y="27"/>
                    <a:pt x="0" y="27"/>
                    <a:pt x="0" y="27"/>
                  </a:cubicBezTo>
                  <a:cubicBezTo>
                    <a:pt x="0" y="109"/>
                    <a:pt x="55" y="163"/>
                    <a:pt x="136" y="190"/>
                  </a:cubicBezTo>
                  <a:lnTo>
                    <a:pt x="136" y="109"/>
                  </a:lnTo>
                  <a:cubicBezTo>
                    <a:pt x="82" y="81"/>
                    <a:pt x="55" y="54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41"/>
            <p:cNvSpPr/>
            <p:nvPr/>
          </p:nvSpPr>
          <p:spPr>
            <a:xfrm>
              <a:off x="7026195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64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41"/>
            <p:cNvSpPr/>
            <p:nvPr/>
          </p:nvSpPr>
          <p:spPr>
            <a:xfrm>
              <a:off x="7008046" y="1991621"/>
              <a:ext cx="5538" cy="1868"/>
            </a:xfrm>
            <a:custGeom>
              <a:avLst/>
              <a:gdLst/>
              <a:ahLst/>
              <a:cxnLst/>
              <a:rect l="l" t="t" r="r" b="b"/>
              <a:pathLst>
                <a:path w="83" h="28" extrusionOk="0">
                  <a:moveTo>
                    <a:pt x="82" y="0"/>
                  </a:moveTo>
                  <a:cubicBezTo>
                    <a:pt x="55" y="0"/>
                    <a:pt x="28" y="0"/>
                    <a:pt x="1" y="28"/>
                  </a:cubicBezTo>
                  <a:lnTo>
                    <a:pt x="28" y="28"/>
                  </a:lnTo>
                  <a:cubicBezTo>
                    <a:pt x="28" y="28"/>
                    <a:pt x="55" y="28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41"/>
            <p:cNvSpPr/>
            <p:nvPr/>
          </p:nvSpPr>
          <p:spPr>
            <a:xfrm>
              <a:off x="6999038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41"/>
            <p:cNvSpPr/>
            <p:nvPr/>
          </p:nvSpPr>
          <p:spPr>
            <a:xfrm>
              <a:off x="7026195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63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41"/>
            <p:cNvSpPr/>
            <p:nvPr/>
          </p:nvSpPr>
          <p:spPr>
            <a:xfrm>
              <a:off x="7051485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41"/>
            <p:cNvSpPr/>
            <p:nvPr/>
          </p:nvSpPr>
          <p:spPr>
            <a:xfrm>
              <a:off x="7026195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8" y="244"/>
                    <a:pt x="298" y="163"/>
                  </a:cubicBezTo>
                  <a:cubicBezTo>
                    <a:pt x="298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41"/>
            <p:cNvSpPr/>
            <p:nvPr/>
          </p:nvSpPr>
          <p:spPr>
            <a:xfrm>
              <a:off x="7051485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41"/>
            <p:cNvSpPr/>
            <p:nvPr/>
          </p:nvSpPr>
          <p:spPr>
            <a:xfrm>
              <a:off x="7026195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63"/>
                  </a:cubicBezTo>
                  <a:cubicBezTo>
                    <a:pt x="298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41"/>
            <p:cNvSpPr/>
            <p:nvPr/>
          </p:nvSpPr>
          <p:spPr>
            <a:xfrm>
              <a:off x="7051485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41"/>
            <p:cNvSpPr/>
            <p:nvPr/>
          </p:nvSpPr>
          <p:spPr>
            <a:xfrm>
              <a:off x="7026195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8" y="244"/>
                    <a:pt x="298" y="163"/>
                  </a:cubicBezTo>
                  <a:cubicBezTo>
                    <a:pt x="298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41"/>
            <p:cNvSpPr/>
            <p:nvPr/>
          </p:nvSpPr>
          <p:spPr>
            <a:xfrm>
              <a:off x="7051485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41"/>
            <p:cNvSpPr/>
            <p:nvPr/>
          </p:nvSpPr>
          <p:spPr>
            <a:xfrm>
              <a:off x="7051485" y="2235974"/>
              <a:ext cx="14546" cy="12678"/>
            </a:xfrm>
            <a:custGeom>
              <a:avLst/>
              <a:gdLst/>
              <a:ahLst/>
              <a:cxnLst/>
              <a:rect l="l" t="t" r="r" b="b"/>
              <a:pathLst>
                <a:path w="218" h="190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163"/>
                    <a:pt x="1" y="163"/>
                    <a:pt x="1" y="190"/>
                  </a:cubicBezTo>
                  <a:cubicBezTo>
                    <a:pt x="82" y="109"/>
                    <a:pt x="164" y="54"/>
                    <a:pt x="21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41"/>
            <p:cNvSpPr/>
            <p:nvPr/>
          </p:nvSpPr>
          <p:spPr>
            <a:xfrm>
              <a:off x="7026195" y="2261263"/>
              <a:ext cx="10876" cy="10943"/>
            </a:xfrm>
            <a:custGeom>
              <a:avLst/>
              <a:gdLst/>
              <a:ahLst/>
              <a:cxnLst/>
              <a:rect l="l" t="t" r="r" b="b"/>
              <a:pathLst>
                <a:path w="163" h="164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54" y="109"/>
                    <a:pt x="109" y="55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41"/>
            <p:cNvSpPr/>
            <p:nvPr/>
          </p:nvSpPr>
          <p:spPr>
            <a:xfrm>
              <a:off x="7027997" y="4208739"/>
              <a:ext cx="14546" cy="18149"/>
            </a:xfrm>
            <a:custGeom>
              <a:avLst/>
              <a:gdLst/>
              <a:ahLst/>
              <a:cxnLst/>
              <a:rect l="l" t="t" r="r" b="b"/>
              <a:pathLst>
                <a:path w="218" h="272" extrusionOk="0">
                  <a:moveTo>
                    <a:pt x="0" y="0"/>
                  </a:moveTo>
                  <a:cubicBezTo>
                    <a:pt x="27" y="81"/>
                    <a:pt x="27" y="163"/>
                    <a:pt x="82" y="244"/>
                  </a:cubicBezTo>
                  <a:cubicBezTo>
                    <a:pt x="82" y="244"/>
                    <a:pt x="109" y="271"/>
                    <a:pt x="109" y="271"/>
                  </a:cubicBezTo>
                  <a:cubicBezTo>
                    <a:pt x="163" y="271"/>
                    <a:pt x="190" y="244"/>
                    <a:pt x="217" y="217"/>
                  </a:cubicBezTo>
                  <a:cubicBezTo>
                    <a:pt x="163" y="163"/>
                    <a:pt x="54" y="136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41"/>
            <p:cNvSpPr/>
            <p:nvPr/>
          </p:nvSpPr>
          <p:spPr>
            <a:xfrm>
              <a:off x="7051485" y="4235830"/>
              <a:ext cx="3737" cy="14546"/>
            </a:xfrm>
            <a:custGeom>
              <a:avLst/>
              <a:gdLst/>
              <a:ahLst/>
              <a:cxnLst/>
              <a:rect l="l" t="t" r="r" b="b"/>
              <a:pathLst>
                <a:path w="56" h="218" extrusionOk="0">
                  <a:moveTo>
                    <a:pt x="28" y="1"/>
                  </a:moveTo>
                  <a:cubicBezTo>
                    <a:pt x="28" y="28"/>
                    <a:pt x="1" y="55"/>
                    <a:pt x="1" y="82"/>
                  </a:cubicBezTo>
                  <a:cubicBezTo>
                    <a:pt x="1" y="137"/>
                    <a:pt x="28" y="191"/>
                    <a:pt x="55" y="218"/>
                  </a:cubicBezTo>
                  <a:cubicBezTo>
                    <a:pt x="28" y="164"/>
                    <a:pt x="28" y="109"/>
                    <a:pt x="28" y="82"/>
                  </a:cubicBezTo>
                  <a:cubicBezTo>
                    <a:pt x="28" y="55"/>
                    <a:pt x="55" y="55"/>
                    <a:pt x="55" y="28"/>
                  </a:cubicBezTo>
                  <a:cubicBezTo>
                    <a:pt x="55" y="28"/>
                    <a:pt x="28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41"/>
            <p:cNvSpPr/>
            <p:nvPr/>
          </p:nvSpPr>
          <p:spPr>
            <a:xfrm>
              <a:off x="6973682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41"/>
            <p:cNvSpPr/>
            <p:nvPr/>
          </p:nvSpPr>
          <p:spPr>
            <a:xfrm>
              <a:off x="6973682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41"/>
            <p:cNvSpPr/>
            <p:nvPr/>
          </p:nvSpPr>
          <p:spPr>
            <a:xfrm>
              <a:off x="6999038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41"/>
            <p:cNvSpPr/>
            <p:nvPr/>
          </p:nvSpPr>
          <p:spPr>
            <a:xfrm>
              <a:off x="6973682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1"/>
            <p:cNvSpPr/>
            <p:nvPr/>
          </p:nvSpPr>
          <p:spPr>
            <a:xfrm>
              <a:off x="6999038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41"/>
            <p:cNvSpPr/>
            <p:nvPr/>
          </p:nvSpPr>
          <p:spPr>
            <a:xfrm>
              <a:off x="6973682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41"/>
            <p:cNvSpPr/>
            <p:nvPr/>
          </p:nvSpPr>
          <p:spPr>
            <a:xfrm>
              <a:off x="6999038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1"/>
            <p:cNvSpPr/>
            <p:nvPr/>
          </p:nvSpPr>
          <p:spPr>
            <a:xfrm>
              <a:off x="6973682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1"/>
            <p:cNvSpPr/>
            <p:nvPr/>
          </p:nvSpPr>
          <p:spPr>
            <a:xfrm>
              <a:off x="6999038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4" y="298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41"/>
            <p:cNvSpPr/>
            <p:nvPr/>
          </p:nvSpPr>
          <p:spPr>
            <a:xfrm>
              <a:off x="6951929" y="2288420"/>
              <a:ext cx="14546" cy="9141"/>
            </a:xfrm>
            <a:custGeom>
              <a:avLst/>
              <a:gdLst/>
              <a:ahLst/>
              <a:cxnLst/>
              <a:rect l="l" t="t" r="r" b="b"/>
              <a:pathLst>
                <a:path w="218" h="137" extrusionOk="0">
                  <a:moveTo>
                    <a:pt x="82" y="1"/>
                  </a:moveTo>
                  <a:cubicBezTo>
                    <a:pt x="55" y="1"/>
                    <a:pt x="28" y="1"/>
                    <a:pt x="1" y="28"/>
                  </a:cubicBezTo>
                  <a:cubicBezTo>
                    <a:pt x="82" y="55"/>
                    <a:pt x="164" y="109"/>
                    <a:pt x="218" y="136"/>
                  </a:cubicBezTo>
                  <a:cubicBezTo>
                    <a:pt x="218" y="55"/>
                    <a:pt x="164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1"/>
            <p:cNvSpPr/>
            <p:nvPr/>
          </p:nvSpPr>
          <p:spPr>
            <a:xfrm>
              <a:off x="6919366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1"/>
            <p:cNvSpPr/>
            <p:nvPr/>
          </p:nvSpPr>
          <p:spPr>
            <a:xfrm>
              <a:off x="6894077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1"/>
            <p:cNvSpPr/>
            <p:nvPr/>
          </p:nvSpPr>
          <p:spPr>
            <a:xfrm>
              <a:off x="6919366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1"/>
            <p:cNvSpPr/>
            <p:nvPr/>
          </p:nvSpPr>
          <p:spPr>
            <a:xfrm>
              <a:off x="6946524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1"/>
            <p:cNvSpPr/>
            <p:nvPr/>
          </p:nvSpPr>
          <p:spPr>
            <a:xfrm>
              <a:off x="6894077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1"/>
            <p:cNvSpPr/>
            <p:nvPr/>
          </p:nvSpPr>
          <p:spPr>
            <a:xfrm>
              <a:off x="6919366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1"/>
            <p:cNvSpPr/>
            <p:nvPr/>
          </p:nvSpPr>
          <p:spPr>
            <a:xfrm>
              <a:off x="6946524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41"/>
            <p:cNvSpPr/>
            <p:nvPr/>
          </p:nvSpPr>
          <p:spPr>
            <a:xfrm>
              <a:off x="6894077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41"/>
            <p:cNvSpPr/>
            <p:nvPr/>
          </p:nvSpPr>
          <p:spPr>
            <a:xfrm>
              <a:off x="6919366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41"/>
            <p:cNvSpPr/>
            <p:nvPr/>
          </p:nvSpPr>
          <p:spPr>
            <a:xfrm>
              <a:off x="6946524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41"/>
            <p:cNvSpPr/>
            <p:nvPr/>
          </p:nvSpPr>
          <p:spPr>
            <a:xfrm>
              <a:off x="6919366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41"/>
            <p:cNvSpPr/>
            <p:nvPr/>
          </p:nvSpPr>
          <p:spPr>
            <a:xfrm>
              <a:off x="6946524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41"/>
            <p:cNvSpPr/>
            <p:nvPr/>
          </p:nvSpPr>
          <p:spPr>
            <a:xfrm>
              <a:off x="6866919" y="2002498"/>
              <a:ext cx="21752" cy="16348"/>
            </a:xfrm>
            <a:custGeom>
              <a:avLst/>
              <a:gdLst/>
              <a:ahLst/>
              <a:cxnLst/>
              <a:rect l="l" t="t" r="r" b="b"/>
              <a:pathLst>
                <a:path w="326" h="245" extrusionOk="0">
                  <a:moveTo>
                    <a:pt x="54" y="0"/>
                  </a:moveTo>
                  <a:cubicBezTo>
                    <a:pt x="27" y="27"/>
                    <a:pt x="0" y="54"/>
                    <a:pt x="0" y="109"/>
                  </a:cubicBezTo>
                  <a:cubicBezTo>
                    <a:pt x="0" y="190"/>
                    <a:pt x="82" y="244"/>
                    <a:pt x="163" y="244"/>
                  </a:cubicBezTo>
                  <a:cubicBezTo>
                    <a:pt x="244" y="244"/>
                    <a:pt x="326" y="190"/>
                    <a:pt x="326" y="109"/>
                  </a:cubicBezTo>
                  <a:cubicBezTo>
                    <a:pt x="326" y="54"/>
                    <a:pt x="299" y="27"/>
                    <a:pt x="29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41"/>
            <p:cNvSpPr/>
            <p:nvPr/>
          </p:nvSpPr>
          <p:spPr>
            <a:xfrm>
              <a:off x="6866919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41"/>
            <p:cNvSpPr/>
            <p:nvPr/>
          </p:nvSpPr>
          <p:spPr>
            <a:xfrm>
              <a:off x="6866919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41"/>
            <p:cNvSpPr/>
            <p:nvPr/>
          </p:nvSpPr>
          <p:spPr>
            <a:xfrm>
              <a:off x="6866919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41"/>
            <p:cNvSpPr/>
            <p:nvPr/>
          </p:nvSpPr>
          <p:spPr>
            <a:xfrm>
              <a:off x="6866919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41"/>
            <p:cNvSpPr/>
            <p:nvPr/>
          </p:nvSpPr>
          <p:spPr>
            <a:xfrm>
              <a:off x="6868721" y="2264933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44" y="0"/>
                  </a:moveTo>
                  <a:cubicBezTo>
                    <a:pt x="217" y="27"/>
                    <a:pt x="190" y="54"/>
                    <a:pt x="136" y="81"/>
                  </a:cubicBezTo>
                  <a:cubicBezTo>
                    <a:pt x="82" y="136"/>
                    <a:pt x="55" y="136"/>
                    <a:pt x="0" y="163"/>
                  </a:cubicBezTo>
                  <a:cubicBezTo>
                    <a:pt x="27" y="217"/>
                    <a:pt x="82" y="244"/>
                    <a:pt x="136" y="244"/>
                  </a:cubicBezTo>
                  <a:cubicBezTo>
                    <a:pt x="217" y="244"/>
                    <a:pt x="299" y="190"/>
                    <a:pt x="299" y="109"/>
                  </a:cubicBezTo>
                  <a:cubicBezTo>
                    <a:pt x="299" y="54"/>
                    <a:pt x="272" y="27"/>
                    <a:pt x="24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41"/>
            <p:cNvSpPr/>
            <p:nvPr/>
          </p:nvSpPr>
          <p:spPr>
            <a:xfrm>
              <a:off x="6895879" y="2235974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54" y="0"/>
                  </a:moveTo>
                  <a:cubicBezTo>
                    <a:pt x="81" y="54"/>
                    <a:pt x="81" y="136"/>
                    <a:pt x="0" y="244"/>
                  </a:cubicBezTo>
                  <a:cubicBezTo>
                    <a:pt x="27" y="271"/>
                    <a:pt x="81" y="298"/>
                    <a:pt x="136" y="298"/>
                  </a:cubicBezTo>
                  <a:cubicBezTo>
                    <a:pt x="217" y="298"/>
                    <a:pt x="271" y="217"/>
                    <a:pt x="271" y="136"/>
                  </a:cubicBezTo>
                  <a:cubicBezTo>
                    <a:pt x="271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1"/>
            <p:cNvSpPr/>
            <p:nvPr/>
          </p:nvSpPr>
          <p:spPr>
            <a:xfrm>
              <a:off x="6894077" y="2288420"/>
              <a:ext cx="16348" cy="16348"/>
            </a:xfrm>
            <a:custGeom>
              <a:avLst/>
              <a:gdLst/>
              <a:ahLst/>
              <a:cxnLst/>
              <a:rect l="l" t="t" r="r" b="b"/>
              <a:pathLst>
                <a:path w="245" h="245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191"/>
                    <a:pt x="27" y="218"/>
                    <a:pt x="27" y="245"/>
                  </a:cubicBezTo>
                  <a:cubicBezTo>
                    <a:pt x="108" y="136"/>
                    <a:pt x="190" y="82"/>
                    <a:pt x="244" y="28"/>
                  </a:cubicBezTo>
                  <a:cubicBezTo>
                    <a:pt x="217" y="1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1"/>
            <p:cNvSpPr/>
            <p:nvPr/>
          </p:nvSpPr>
          <p:spPr>
            <a:xfrm>
              <a:off x="6841563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1"/>
            <p:cNvSpPr/>
            <p:nvPr/>
          </p:nvSpPr>
          <p:spPr>
            <a:xfrm>
              <a:off x="6866919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lnTo>
                    <a:pt x="190" y="299"/>
                  </a:lnTo>
                  <a:cubicBezTo>
                    <a:pt x="244" y="217"/>
                    <a:pt x="271" y="163"/>
                    <a:pt x="299" y="82"/>
                  </a:cubicBezTo>
                  <a:cubicBezTo>
                    <a:pt x="271" y="28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1"/>
            <p:cNvSpPr/>
            <p:nvPr/>
          </p:nvSpPr>
          <p:spPr>
            <a:xfrm>
              <a:off x="6841563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1"/>
            <p:cNvSpPr/>
            <p:nvPr/>
          </p:nvSpPr>
          <p:spPr>
            <a:xfrm>
              <a:off x="6866919" y="2369893"/>
              <a:ext cx="5471" cy="14546"/>
            </a:xfrm>
            <a:custGeom>
              <a:avLst/>
              <a:gdLst/>
              <a:ahLst/>
              <a:cxnLst/>
              <a:rect l="l" t="t" r="r" b="b"/>
              <a:pathLst>
                <a:path w="82" h="218" extrusionOk="0">
                  <a:moveTo>
                    <a:pt x="54" y="0"/>
                  </a:moveTo>
                  <a:cubicBezTo>
                    <a:pt x="27" y="27"/>
                    <a:pt x="0" y="55"/>
                    <a:pt x="0" y="109"/>
                  </a:cubicBezTo>
                  <a:cubicBezTo>
                    <a:pt x="0" y="163"/>
                    <a:pt x="27" y="190"/>
                    <a:pt x="82" y="217"/>
                  </a:cubicBezTo>
                  <a:cubicBezTo>
                    <a:pt x="82" y="190"/>
                    <a:pt x="82" y="163"/>
                    <a:pt x="82" y="136"/>
                  </a:cubicBezTo>
                  <a:cubicBezTo>
                    <a:pt x="82" y="82"/>
                    <a:pt x="82" y="55"/>
                    <a:pt x="5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1"/>
            <p:cNvSpPr/>
            <p:nvPr/>
          </p:nvSpPr>
          <p:spPr>
            <a:xfrm>
              <a:off x="6841563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lnTo>
                    <a:pt x="190" y="299"/>
                  </a:lnTo>
                  <a:cubicBezTo>
                    <a:pt x="217" y="191"/>
                    <a:pt x="245" y="136"/>
                    <a:pt x="299" y="82"/>
                  </a:cubicBezTo>
                  <a:cubicBezTo>
                    <a:pt x="272" y="28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41"/>
            <p:cNvSpPr/>
            <p:nvPr/>
          </p:nvSpPr>
          <p:spPr>
            <a:xfrm>
              <a:off x="6866919" y="3741788"/>
              <a:ext cx="3670" cy="7273"/>
            </a:xfrm>
            <a:custGeom>
              <a:avLst/>
              <a:gdLst/>
              <a:ahLst/>
              <a:cxnLst/>
              <a:rect l="l" t="t" r="r" b="b"/>
              <a:pathLst>
                <a:path w="55" h="109" extrusionOk="0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54"/>
                    <a:pt x="27" y="81"/>
                    <a:pt x="54" y="109"/>
                  </a:cubicBezTo>
                  <a:cubicBezTo>
                    <a:pt x="54" y="109"/>
                    <a:pt x="54" y="109"/>
                    <a:pt x="54" y="81"/>
                  </a:cubicBezTo>
                  <a:cubicBezTo>
                    <a:pt x="54" y="54"/>
                    <a:pt x="27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41"/>
            <p:cNvSpPr/>
            <p:nvPr/>
          </p:nvSpPr>
          <p:spPr>
            <a:xfrm>
              <a:off x="6814406" y="1998828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41"/>
            <p:cNvSpPr/>
            <p:nvPr/>
          </p:nvSpPr>
          <p:spPr>
            <a:xfrm>
              <a:off x="6814406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41"/>
            <p:cNvSpPr/>
            <p:nvPr/>
          </p:nvSpPr>
          <p:spPr>
            <a:xfrm>
              <a:off x="6841563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41"/>
            <p:cNvSpPr/>
            <p:nvPr/>
          </p:nvSpPr>
          <p:spPr>
            <a:xfrm>
              <a:off x="6814406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41"/>
            <p:cNvSpPr/>
            <p:nvPr/>
          </p:nvSpPr>
          <p:spPr>
            <a:xfrm>
              <a:off x="6841563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1"/>
            <p:cNvSpPr/>
            <p:nvPr/>
          </p:nvSpPr>
          <p:spPr>
            <a:xfrm>
              <a:off x="6814406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1"/>
            <p:cNvSpPr/>
            <p:nvPr/>
          </p:nvSpPr>
          <p:spPr>
            <a:xfrm>
              <a:off x="6841563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41"/>
            <p:cNvSpPr/>
            <p:nvPr/>
          </p:nvSpPr>
          <p:spPr>
            <a:xfrm>
              <a:off x="6814406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1"/>
            <p:cNvSpPr/>
            <p:nvPr/>
          </p:nvSpPr>
          <p:spPr>
            <a:xfrm>
              <a:off x="6841563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1"/>
            <p:cNvSpPr/>
            <p:nvPr/>
          </p:nvSpPr>
          <p:spPr>
            <a:xfrm>
              <a:off x="6841563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1"/>
            <p:cNvSpPr/>
            <p:nvPr/>
          </p:nvSpPr>
          <p:spPr>
            <a:xfrm>
              <a:off x="6789050" y="2235974"/>
              <a:ext cx="20018" cy="14546"/>
            </a:xfrm>
            <a:custGeom>
              <a:avLst/>
              <a:gdLst/>
              <a:ahLst/>
              <a:cxnLst/>
              <a:rect l="l" t="t" r="r" b="b"/>
              <a:pathLst>
                <a:path w="300" h="218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163"/>
                    <a:pt x="1" y="190"/>
                    <a:pt x="28" y="217"/>
                  </a:cubicBezTo>
                  <a:cubicBezTo>
                    <a:pt x="109" y="190"/>
                    <a:pt x="191" y="190"/>
                    <a:pt x="299" y="190"/>
                  </a:cubicBezTo>
                  <a:cubicBezTo>
                    <a:pt x="299" y="163"/>
                    <a:pt x="299" y="163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1"/>
            <p:cNvSpPr/>
            <p:nvPr/>
          </p:nvSpPr>
          <p:spPr>
            <a:xfrm>
              <a:off x="6818009" y="2315578"/>
              <a:ext cx="18216" cy="18149"/>
            </a:xfrm>
            <a:custGeom>
              <a:avLst/>
              <a:gdLst/>
              <a:ahLst/>
              <a:cxnLst/>
              <a:rect l="l" t="t" r="r" b="b"/>
              <a:pathLst>
                <a:path w="273" h="272" extrusionOk="0">
                  <a:moveTo>
                    <a:pt x="164" y="1"/>
                  </a:moveTo>
                  <a:cubicBezTo>
                    <a:pt x="109" y="82"/>
                    <a:pt x="55" y="163"/>
                    <a:pt x="1" y="245"/>
                  </a:cubicBezTo>
                  <a:cubicBezTo>
                    <a:pt x="28" y="272"/>
                    <a:pt x="82" y="272"/>
                    <a:pt x="109" y="272"/>
                  </a:cubicBezTo>
                  <a:cubicBezTo>
                    <a:pt x="191" y="272"/>
                    <a:pt x="272" y="218"/>
                    <a:pt x="272" y="136"/>
                  </a:cubicBezTo>
                  <a:cubicBezTo>
                    <a:pt x="272" y="55"/>
                    <a:pt x="218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1"/>
            <p:cNvSpPr/>
            <p:nvPr/>
          </p:nvSpPr>
          <p:spPr>
            <a:xfrm>
              <a:off x="6814406" y="2366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1"/>
            <p:cNvSpPr/>
            <p:nvPr/>
          </p:nvSpPr>
          <p:spPr>
            <a:xfrm>
              <a:off x="6789050" y="239338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1"/>
            <p:cNvSpPr/>
            <p:nvPr/>
          </p:nvSpPr>
          <p:spPr>
            <a:xfrm>
              <a:off x="6814406" y="2418737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1"/>
            <p:cNvSpPr/>
            <p:nvPr/>
          </p:nvSpPr>
          <p:spPr>
            <a:xfrm>
              <a:off x="6814406" y="3691076"/>
              <a:ext cx="14546" cy="9141"/>
            </a:xfrm>
            <a:custGeom>
              <a:avLst/>
              <a:gdLst/>
              <a:ahLst/>
              <a:cxnLst/>
              <a:rect l="l" t="t" r="r" b="b"/>
              <a:pathLst>
                <a:path w="218" h="137" extrusionOk="0">
                  <a:moveTo>
                    <a:pt x="1" y="1"/>
                  </a:moveTo>
                  <a:cubicBezTo>
                    <a:pt x="1" y="82"/>
                    <a:pt x="82" y="136"/>
                    <a:pt x="163" y="136"/>
                  </a:cubicBezTo>
                  <a:lnTo>
                    <a:pt x="218" y="136"/>
                  </a:lnTo>
                  <a:cubicBezTo>
                    <a:pt x="163" y="82"/>
                    <a:pt x="82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1"/>
            <p:cNvSpPr/>
            <p:nvPr/>
          </p:nvSpPr>
          <p:spPr>
            <a:xfrm>
              <a:off x="6843365" y="3707357"/>
              <a:ext cx="12744" cy="16348"/>
            </a:xfrm>
            <a:custGeom>
              <a:avLst/>
              <a:gdLst/>
              <a:ahLst/>
              <a:cxnLst/>
              <a:rect l="l" t="t" r="r" b="b"/>
              <a:pathLst>
                <a:path w="191" h="245" extrusionOk="0">
                  <a:moveTo>
                    <a:pt x="55" y="1"/>
                  </a:moveTo>
                  <a:cubicBezTo>
                    <a:pt x="28" y="28"/>
                    <a:pt x="28" y="28"/>
                    <a:pt x="1" y="55"/>
                  </a:cubicBezTo>
                  <a:cubicBezTo>
                    <a:pt x="55" y="136"/>
                    <a:pt x="136" y="245"/>
                    <a:pt x="190" y="245"/>
                  </a:cubicBezTo>
                  <a:cubicBezTo>
                    <a:pt x="163" y="136"/>
                    <a:pt x="109" y="82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1"/>
            <p:cNvSpPr/>
            <p:nvPr/>
          </p:nvSpPr>
          <p:spPr>
            <a:xfrm>
              <a:off x="6761892" y="1957257"/>
              <a:ext cx="21819" cy="9075"/>
            </a:xfrm>
            <a:custGeom>
              <a:avLst/>
              <a:gdLst/>
              <a:ahLst/>
              <a:cxnLst/>
              <a:rect l="l" t="t" r="r" b="b"/>
              <a:pathLst>
                <a:path w="327" h="136" extrusionOk="0">
                  <a:moveTo>
                    <a:pt x="1" y="0"/>
                  </a:moveTo>
                  <a:cubicBezTo>
                    <a:pt x="28" y="81"/>
                    <a:pt x="82" y="136"/>
                    <a:pt x="164" y="136"/>
                  </a:cubicBezTo>
                  <a:cubicBezTo>
                    <a:pt x="245" y="136"/>
                    <a:pt x="299" y="81"/>
                    <a:pt x="32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1"/>
            <p:cNvSpPr/>
            <p:nvPr/>
          </p:nvSpPr>
          <p:spPr>
            <a:xfrm>
              <a:off x="6747413" y="1971737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" y="0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82" y="326"/>
                    <a:pt x="137" y="244"/>
                    <a:pt x="137" y="163"/>
                  </a:cubicBezTo>
                  <a:cubicBezTo>
                    <a:pt x="137" y="81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1"/>
            <p:cNvSpPr/>
            <p:nvPr/>
          </p:nvSpPr>
          <p:spPr>
            <a:xfrm>
              <a:off x="6761892" y="1998828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1"/>
            <p:cNvSpPr/>
            <p:nvPr/>
          </p:nvSpPr>
          <p:spPr>
            <a:xfrm>
              <a:off x="6789050" y="197173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1"/>
            <p:cNvSpPr/>
            <p:nvPr/>
          </p:nvSpPr>
          <p:spPr>
            <a:xfrm>
              <a:off x="6747413" y="2024184"/>
              <a:ext cx="9141" cy="21819"/>
            </a:xfrm>
            <a:custGeom>
              <a:avLst/>
              <a:gdLst/>
              <a:ahLst/>
              <a:cxnLst/>
              <a:rect l="l" t="t" r="r" b="b"/>
              <a:pathLst>
                <a:path w="137" h="327" extrusionOk="0">
                  <a:moveTo>
                    <a:pt x="1" y="1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82" y="326"/>
                    <a:pt x="137" y="245"/>
                    <a:pt x="137" y="163"/>
                  </a:cubicBezTo>
                  <a:cubicBezTo>
                    <a:pt x="137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1"/>
            <p:cNvSpPr/>
            <p:nvPr/>
          </p:nvSpPr>
          <p:spPr>
            <a:xfrm>
              <a:off x="6761892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1"/>
            <p:cNvSpPr/>
            <p:nvPr/>
          </p:nvSpPr>
          <p:spPr>
            <a:xfrm>
              <a:off x="6789050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1"/>
            <p:cNvSpPr/>
            <p:nvPr/>
          </p:nvSpPr>
          <p:spPr>
            <a:xfrm>
              <a:off x="6747413" y="2076698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" y="0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82" y="326"/>
                    <a:pt x="137" y="244"/>
                    <a:pt x="137" y="163"/>
                  </a:cubicBezTo>
                  <a:cubicBezTo>
                    <a:pt x="137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1"/>
            <p:cNvSpPr/>
            <p:nvPr/>
          </p:nvSpPr>
          <p:spPr>
            <a:xfrm>
              <a:off x="6761892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1"/>
            <p:cNvSpPr/>
            <p:nvPr/>
          </p:nvSpPr>
          <p:spPr>
            <a:xfrm>
              <a:off x="6789050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1"/>
            <p:cNvSpPr/>
            <p:nvPr/>
          </p:nvSpPr>
          <p:spPr>
            <a:xfrm>
              <a:off x="6747413" y="2130946"/>
              <a:ext cx="9141" cy="20017"/>
            </a:xfrm>
            <a:custGeom>
              <a:avLst/>
              <a:gdLst/>
              <a:ahLst/>
              <a:cxnLst/>
              <a:rect l="l" t="t" r="r" b="b"/>
              <a:pathLst>
                <a:path w="137" h="300" extrusionOk="0">
                  <a:moveTo>
                    <a:pt x="1" y="1"/>
                  </a:moveTo>
                  <a:lnTo>
                    <a:pt x="1" y="137"/>
                  </a:lnTo>
                  <a:lnTo>
                    <a:pt x="1" y="299"/>
                  </a:lnTo>
                  <a:cubicBezTo>
                    <a:pt x="82" y="299"/>
                    <a:pt x="137" y="218"/>
                    <a:pt x="137" y="137"/>
                  </a:cubicBezTo>
                  <a:cubicBezTo>
                    <a:pt x="137" y="55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1"/>
            <p:cNvSpPr/>
            <p:nvPr/>
          </p:nvSpPr>
          <p:spPr>
            <a:xfrm>
              <a:off x="6761892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1"/>
            <p:cNvSpPr/>
            <p:nvPr/>
          </p:nvSpPr>
          <p:spPr>
            <a:xfrm>
              <a:off x="6789050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1"/>
            <p:cNvSpPr/>
            <p:nvPr/>
          </p:nvSpPr>
          <p:spPr>
            <a:xfrm>
              <a:off x="6747413" y="2183460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82" y="299"/>
                    <a:pt x="137" y="218"/>
                    <a:pt x="137" y="136"/>
                  </a:cubicBezTo>
                  <a:cubicBezTo>
                    <a:pt x="137" y="55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1"/>
            <p:cNvSpPr/>
            <p:nvPr/>
          </p:nvSpPr>
          <p:spPr>
            <a:xfrm>
              <a:off x="6761892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1"/>
            <p:cNvSpPr/>
            <p:nvPr/>
          </p:nvSpPr>
          <p:spPr>
            <a:xfrm>
              <a:off x="6789050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1"/>
            <p:cNvSpPr/>
            <p:nvPr/>
          </p:nvSpPr>
          <p:spPr>
            <a:xfrm>
              <a:off x="6747413" y="2235974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8"/>
                  </a:lnTo>
                  <a:cubicBezTo>
                    <a:pt x="82" y="298"/>
                    <a:pt x="137" y="217"/>
                    <a:pt x="137" y="136"/>
                  </a:cubicBezTo>
                  <a:cubicBezTo>
                    <a:pt x="137" y="54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41"/>
            <p:cNvSpPr/>
            <p:nvPr/>
          </p:nvSpPr>
          <p:spPr>
            <a:xfrm>
              <a:off x="6761892" y="2261263"/>
              <a:ext cx="9141" cy="10943"/>
            </a:xfrm>
            <a:custGeom>
              <a:avLst/>
              <a:gdLst/>
              <a:ahLst/>
              <a:cxnLst/>
              <a:rect l="l" t="t" r="r" b="b"/>
              <a:pathLst>
                <a:path w="137" h="164" extrusionOk="0">
                  <a:moveTo>
                    <a:pt x="137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55" y="109"/>
                    <a:pt x="109" y="55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41"/>
            <p:cNvSpPr/>
            <p:nvPr/>
          </p:nvSpPr>
          <p:spPr>
            <a:xfrm>
              <a:off x="6747413" y="2288420"/>
              <a:ext cx="7340" cy="20017"/>
            </a:xfrm>
            <a:custGeom>
              <a:avLst/>
              <a:gdLst/>
              <a:ahLst/>
              <a:cxnLst/>
              <a:rect l="l" t="t" r="r" b="b"/>
              <a:pathLst>
                <a:path w="110" h="300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lnTo>
                    <a:pt x="28" y="299"/>
                  </a:lnTo>
                  <a:cubicBezTo>
                    <a:pt x="55" y="191"/>
                    <a:pt x="82" y="109"/>
                    <a:pt x="109" y="28"/>
                  </a:cubicBezTo>
                  <a:cubicBezTo>
                    <a:pt x="82" y="1"/>
                    <a:pt x="28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1"/>
            <p:cNvSpPr/>
            <p:nvPr/>
          </p:nvSpPr>
          <p:spPr>
            <a:xfrm>
              <a:off x="6772769" y="2369893"/>
              <a:ext cx="10943" cy="16348"/>
            </a:xfrm>
            <a:custGeom>
              <a:avLst/>
              <a:gdLst/>
              <a:ahLst/>
              <a:cxnLst/>
              <a:rect l="l" t="t" r="r" b="b"/>
              <a:pathLst>
                <a:path w="164" h="245" extrusionOk="0">
                  <a:moveTo>
                    <a:pt x="109" y="0"/>
                  </a:moveTo>
                  <a:cubicBezTo>
                    <a:pt x="55" y="82"/>
                    <a:pt x="28" y="163"/>
                    <a:pt x="1" y="244"/>
                  </a:cubicBezTo>
                  <a:cubicBezTo>
                    <a:pt x="82" y="244"/>
                    <a:pt x="163" y="190"/>
                    <a:pt x="163" y="109"/>
                  </a:cubicBezTo>
                  <a:cubicBezTo>
                    <a:pt x="163" y="55"/>
                    <a:pt x="136" y="27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1"/>
            <p:cNvSpPr/>
            <p:nvPr/>
          </p:nvSpPr>
          <p:spPr>
            <a:xfrm>
              <a:off x="6790851" y="2344537"/>
              <a:ext cx="18216" cy="16348"/>
            </a:xfrm>
            <a:custGeom>
              <a:avLst/>
              <a:gdLst/>
              <a:ahLst/>
              <a:cxnLst/>
              <a:rect l="l" t="t" r="r" b="b"/>
              <a:pathLst>
                <a:path w="273" h="245" extrusionOk="0">
                  <a:moveTo>
                    <a:pt x="245" y="1"/>
                  </a:moveTo>
                  <a:cubicBezTo>
                    <a:pt x="218" y="1"/>
                    <a:pt x="218" y="28"/>
                    <a:pt x="191" y="55"/>
                  </a:cubicBezTo>
                  <a:cubicBezTo>
                    <a:pt x="137" y="82"/>
                    <a:pt x="55" y="136"/>
                    <a:pt x="1" y="190"/>
                  </a:cubicBezTo>
                  <a:cubicBezTo>
                    <a:pt x="28" y="218"/>
                    <a:pt x="82" y="245"/>
                    <a:pt x="137" y="245"/>
                  </a:cubicBezTo>
                  <a:cubicBezTo>
                    <a:pt x="218" y="245"/>
                    <a:pt x="272" y="163"/>
                    <a:pt x="272" y="82"/>
                  </a:cubicBezTo>
                  <a:cubicBezTo>
                    <a:pt x="272" y="55"/>
                    <a:pt x="272" y="28"/>
                    <a:pt x="24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1"/>
            <p:cNvSpPr/>
            <p:nvPr/>
          </p:nvSpPr>
          <p:spPr>
            <a:xfrm>
              <a:off x="6772769" y="2418737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1"/>
                  </a:moveTo>
                  <a:cubicBezTo>
                    <a:pt x="1" y="109"/>
                    <a:pt x="1" y="190"/>
                    <a:pt x="28" y="299"/>
                  </a:cubicBezTo>
                  <a:cubicBezTo>
                    <a:pt x="82" y="299"/>
                    <a:pt x="163" y="245"/>
                    <a:pt x="163" y="163"/>
                  </a:cubicBezTo>
                  <a:cubicBezTo>
                    <a:pt x="163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1"/>
            <p:cNvSpPr/>
            <p:nvPr/>
          </p:nvSpPr>
          <p:spPr>
            <a:xfrm>
              <a:off x="6778240" y="2473052"/>
              <a:ext cx="5471" cy="14546"/>
            </a:xfrm>
            <a:custGeom>
              <a:avLst/>
              <a:gdLst/>
              <a:ahLst/>
              <a:cxnLst/>
              <a:rect l="l" t="t" r="r" b="b"/>
              <a:pathLst>
                <a:path w="82" h="218" extrusionOk="0">
                  <a:moveTo>
                    <a:pt x="0" y="0"/>
                  </a:moveTo>
                  <a:lnTo>
                    <a:pt x="0" y="0"/>
                  </a:lnTo>
                  <a:cubicBezTo>
                    <a:pt x="27" y="82"/>
                    <a:pt x="27" y="136"/>
                    <a:pt x="54" y="217"/>
                  </a:cubicBezTo>
                  <a:cubicBezTo>
                    <a:pt x="54" y="190"/>
                    <a:pt x="81" y="163"/>
                    <a:pt x="81" y="136"/>
                  </a:cubicBezTo>
                  <a:cubicBezTo>
                    <a:pt x="81" y="82"/>
                    <a:pt x="54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1"/>
            <p:cNvSpPr/>
            <p:nvPr/>
          </p:nvSpPr>
          <p:spPr>
            <a:xfrm>
              <a:off x="6789050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1"/>
            <p:cNvSpPr/>
            <p:nvPr/>
          </p:nvSpPr>
          <p:spPr>
            <a:xfrm>
              <a:off x="6789050" y="2498408"/>
              <a:ext cx="10943" cy="16348"/>
            </a:xfrm>
            <a:custGeom>
              <a:avLst/>
              <a:gdLst/>
              <a:ahLst/>
              <a:cxnLst/>
              <a:rect l="l" t="t" r="r" b="b"/>
              <a:pathLst>
                <a:path w="164" h="245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28" y="190"/>
                    <a:pt x="28" y="217"/>
                    <a:pt x="55" y="244"/>
                  </a:cubicBezTo>
                  <a:cubicBezTo>
                    <a:pt x="82" y="163"/>
                    <a:pt x="136" y="81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1"/>
            <p:cNvSpPr/>
            <p:nvPr/>
          </p:nvSpPr>
          <p:spPr>
            <a:xfrm>
              <a:off x="6684089" y="1922827"/>
              <a:ext cx="18149" cy="18149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55" y="1"/>
                  </a:moveTo>
                  <a:cubicBezTo>
                    <a:pt x="28" y="28"/>
                    <a:pt x="1" y="55"/>
                    <a:pt x="1" y="109"/>
                  </a:cubicBezTo>
                  <a:cubicBezTo>
                    <a:pt x="1" y="191"/>
                    <a:pt x="55" y="272"/>
                    <a:pt x="163" y="272"/>
                  </a:cubicBezTo>
                  <a:cubicBezTo>
                    <a:pt x="190" y="272"/>
                    <a:pt x="245" y="245"/>
                    <a:pt x="272" y="218"/>
                  </a:cubicBezTo>
                  <a:cubicBezTo>
                    <a:pt x="218" y="109"/>
                    <a:pt x="163" y="28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1"/>
            <p:cNvSpPr/>
            <p:nvPr/>
          </p:nvSpPr>
          <p:spPr>
            <a:xfrm>
              <a:off x="6709445" y="1951786"/>
              <a:ext cx="19951" cy="14546"/>
            </a:xfrm>
            <a:custGeom>
              <a:avLst/>
              <a:gdLst/>
              <a:ahLst/>
              <a:cxnLst/>
              <a:rect l="l" t="t" r="r" b="b"/>
              <a:pathLst>
                <a:path w="299" h="218" extrusionOk="0">
                  <a:moveTo>
                    <a:pt x="27" y="1"/>
                  </a:moveTo>
                  <a:cubicBezTo>
                    <a:pt x="27" y="28"/>
                    <a:pt x="0" y="55"/>
                    <a:pt x="0" y="82"/>
                  </a:cubicBezTo>
                  <a:cubicBezTo>
                    <a:pt x="0" y="163"/>
                    <a:pt x="82" y="218"/>
                    <a:pt x="163" y="218"/>
                  </a:cubicBezTo>
                  <a:cubicBezTo>
                    <a:pt x="244" y="218"/>
                    <a:pt x="299" y="191"/>
                    <a:pt x="299" y="109"/>
                  </a:cubicBezTo>
                  <a:cubicBezTo>
                    <a:pt x="190" y="109"/>
                    <a:pt x="109" y="82"/>
                    <a:pt x="55" y="28"/>
                  </a:cubicBezTo>
                  <a:cubicBezTo>
                    <a:pt x="27" y="28"/>
                    <a:pt x="27" y="1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1"/>
            <p:cNvSpPr/>
            <p:nvPr/>
          </p:nvSpPr>
          <p:spPr>
            <a:xfrm>
              <a:off x="6709445" y="1998828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1"/>
            <p:cNvSpPr/>
            <p:nvPr/>
          </p:nvSpPr>
          <p:spPr>
            <a:xfrm>
              <a:off x="6736603" y="1971737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163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lnTo>
                    <a:pt x="163" y="16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1"/>
            <p:cNvSpPr/>
            <p:nvPr/>
          </p:nvSpPr>
          <p:spPr>
            <a:xfrm>
              <a:off x="6709445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1"/>
            <p:cNvSpPr/>
            <p:nvPr/>
          </p:nvSpPr>
          <p:spPr>
            <a:xfrm>
              <a:off x="6736603" y="2024184"/>
              <a:ext cx="10876" cy="21819"/>
            </a:xfrm>
            <a:custGeom>
              <a:avLst/>
              <a:gdLst/>
              <a:ahLst/>
              <a:cxnLst/>
              <a:rect l="l" t="t" r="r" b="b"/>
              <a:pathLst>
                <a:path w="163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lnTo>
                    <a:pt x="163" y="163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1"/>
            <p:cNvSpPr/>
            <p:nvPr/>
          </p:nvSpPr>
          <p:spPr>
            <a:xfrm>
              <a:off x="6709445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1"/>
            <p:cNvSpPr/>
            <p:nvPr/>
          </p:nvSpPr>
          <p:spPr>
            <a:xfrm>
              <a:off x="6736603" y="2076698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lnTo>
                    <a:pt x="163" y="16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1"/>
            <p:cNvSpPr/>
            <p:nvPr/>
          </p:nvSpPr>
          <p:spPr>
            <a:xfrm>
              <a:off x="6709445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1"/>
            <p:cNvSpPr/>
            <p:nvPr/>
          </p:nvSpPr>
          <p:spPr>
            <a:xfrm>
              <a:off x="6736603" y="2129145"/>
              <a:ext cx="10876" cy="21819"/>
            </a:xfrm>
            <a:custGeom>
              <a:avLst/>
              <a:gdLst/>
              <a:ahLst/>
              <a:cxnLst/>
              <a:rect l="l" t="t" r="r" b="b"/>
              <a:pathLst>
                <a:path w="163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lnTo>
                    <a:pt x="163" y="164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1"/>
            <p:cNvSpPr/>
            <p:nvPr/>
          </p:nvSpPr>
          <p:spPr>
            <a:xfrm>
              <a:off x="6709445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1"/>
            <p:cNvSpPr/>
            <p:nvPr/>
          </p:nvSpPr>
          <p:spPr>
            <a:xfrm>
              <a:off x="6736603" y="2183460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lnTo>
                    <a:pt x="163" y="136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1"/>
            <p:cNvSpPr/>
            <p:nvPr/>
          </p:nvSpPr>
          <p:spPr>
            <a:xfrm>
              <a:off x="6736603" y="2235974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63" y="298"/>
                  </a:cubicBezTo>
                  <a:lnTo>
                    <a:pt x="163" y="13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1"/>
            <p:cNvSpPr/>
            <p:nvPr/>
          </p:nvSpPr>
          <p:spPr>
            <a:xfrm>
              <a:off x="6709445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1"/>
            <p:cNvSpPr/>
            <p:nvPr/>
          </p:nvSpPr>
          <p:spPr>
            <a:xfrm>
              <a:off x="6716652" y="2313776"/>
              <a:ext cx="9141" cy="1868"/>
            </a:xfrm>
            <a:custGeom>
              <a:avLst/>
              <a:gdLst/>
              <a:ahLst/>
              <a:cxnLst/>
              <a:rect l="l" t="t" r="r" b="b"/>
              <a:pathLst>
                <a:path w="137" h="28" extrusionOk="0">
                  <a:moveTo>
                    <a:pt x="55" y="0"/>
                  </a:moveTo>
                  <a:cubicBezTo>
                    <a:pt x="28" y="0"/>
                    <a:pt x="1" y="0"/>
                    <a:pt x="1" y="28"/>
                  </a:cubicBezTo>
                  <a:lnTo>
                    <a:pt x="136" y="28"/>
                  </a:lnTo>
                  <a:cubicBezTo>
                    <a:pt x="109" y="0"/>
                    <a:pt x="82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1"/>
            <p:cNvSpPr/>
            <p:nvPr/>
          </p:nvSpPr>
          <p:spPr>
            <a:xfrm>
              <a:off x="6736603" y="2288420"/>
              <a:ext cx="10876" cy="20017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lnTo>
                    <a:pt x="163" y="136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1"/>
            <p:cNvSpPr/>
            <p:nvPr/>
          </p:nvSpPr>
          <p:spPr>
            <a:xfrm>
              <a:off x="6684089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191"/>
                    <a:pt x="1" y="218"/>
                    <a:pt x="28" y="245"/>
                  </a:cubicBezTo>
                  <a:cubicBezTo>
                    <a:pt x="82" y="245"/>
                    <a:pt x="136" y="272"/>
                    <a:pt x="163" y="299"/>
                  </a:cubicBezTo>
                  <a:cubicBezTo>
                    <a:pt x="245" y="272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1"/>
            <p:cNvSpPr/>
            <p:nvPr/>
          </p:nvSpPr>
          <p:spPr>
            <a:xfrm>
              <a:off x="6709445" y="3629554"/>
              <a:ext cx="10943" cy="18149"/>
            </a:xfrm>
            <a:custGeom>
              <a:avLst/>
              <a:gdLst/>
              <a:ahLst/>
              <a:cxnLst/>
              <a:rect l="l" t="t" r="r" b="b"/>
              <a:pathLst>
                <a:path w="164" h="272" extrusionOk="0">
                  <a:moveTo>
                    <a:pt x="82" y="0"/>
                  </a:moveTo>
                  <a:cubicBezTo>
                    <a:pt x="55" y="28"/>
                    <a:pt x="0" y="55"/>
                    <a:pt x="0" y="136"/>
                  </a:cubicBezTo>
                  <a:cubicBezTo>
                    <a:pt x="0" y="190"/>
                    <a:pt x="55" y="245"/>
                    <a:pt x="136" y="272"/>
                  </a:cubicBezTo>
                  <a:cubicBezTo>
                    <a:pt x="136" y="245"/>
                    <a:pt x="163" y="190"/>
                    <a:pt x="163" y="136"/>
                  </a:cubicBezTo>
                  <a:cubicBezTo>
                    <a:pt x="163" y="82"/>
                    <a:pt x="136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1"/>
            <p:cNvSpPr/>
            <p:nvPr/>
          </p:nvSpPr>
          <p:spPr>
            <a:xfrm>
              <a:off x="6709445" y="4006025"/>
              <a:ext cx="10943" cy="9075"/>
            </a:xfrm>
            <a:custGeom>
              <a:avLst/>
              <a:gdLst/>
              <a:ahLst/>
              <a:cxnLst/>
              <a:rect l="l" t="t" r="r" b="b"/>
              <a:pathLst>
                <a:path w="16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27" y="82"/>
                    <a:pt x="82" y="136"/>
                    <a:pt x="163" y="136"/>
                  </a:cubicBezTo>
                  <a:cubicBezTo>
                    <a:pt x="109" y="109"/>
                    <a:pt x="55" y="54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1"/>
            <p:cNvSpPr/>
            <p:nvPr/>
          </p:nvSpPr>
          <p:spPr>
            <a:xfrm>
              <a:off x="6736603" y="4082026"/>
              <a:ext cx="67" cy="5471"/>
            </a:xfrm>
            <a:custGeom>
              <a:avLst/>
              <a:gdLst/>
              <a:ahLst/>
              <a:cxnLst/>
              <a:rect l="l" t="t" r="r" b="b"/>
              <a:pathLst>
                <a:path w="1" h="82" extrusionOk="0">
                  <a:moveTo>
                    <a:pt x="0" y="0"/>
                  </a:moveTo>
                  <a:cubicBezTo>
                    <a:pt x="0" y="0"/>
                    <a:pt x="0" y="27"/>
                    <a:pt x="0" y="27"/>
                  </a:cubicBezTo>
                  <a:cubicBezTo>
                    <a:pt x="0" y="55"/>
                    <a:pt x="0" y="82"/>
                    <a:pt x="0" y="82"/>
                  </a:cubicBezTo>
                  <a:cubicBezTo>
                    <a:pt x="0" y="55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1"/>
            <p:cNvSpPr/>
            <p:nvPr/>
          </p:nvSpPr>
          <p:spPr>
            <a:xfrm>
              <a:off x="6709445" y="4152623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17"/>
                    <a:pt x="55" y="299"/>
                    <a:pt x="109" y="299"/>
                  </a:cubicBezTo>
                  <a:cubicBezTo>
                    <a:pt x="163" y="244"/>
                    <a:pt x="190" y="190"/>
                    <a:pt x="244" y="109"/>
                  </a:cubicBezTo>
                  <a:cubicBezTo>
                    <a:pt x="244" y="82"/>
                    <a:pt x="272" y="54"/>
                    <a:pt x="272" y="54"/>
                  </a:cubicBezTo>
                  <a:cubicBezTo>
                    <a:pt x="244" y="27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1"/>
            <p:cNvSpPr/>
            <p:nvPr/>
          </p:nvSpPr>
          <p:spPr>
            <a:xfrm>
              <a:off x="6660602" y="1805188"/>
              <a:ext cx="12678" cy="3670"/>
            </a:xfrm>
            <a:custGeom>
              <a:avLst/>
              <a:gdLst/>
              <a:ahLst/>
              <a:cxnLst/>
              <a:rect l="l" t="t" r="r" b="b"/>
              <a:pathLst>
                <a:path w="190" h="55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28"/>
                    <a:pt x="54" y="55"/>
                    <a:pt x="109" y="55"/>
                  </a:cubicBezTo>
                  <a:cubicBezTo>
                    <a:pt x="136" y="55"/>
                    <a:pt x="163" y="55"/>
                    <a:pt x="190" y="28"/>
                  </a:cubicBezTo>
                  <a:cubicBezTo>
                    <a:pt x="136" y="28"/>
                    <a:pt x="54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1"/>
            <p:cNvSpPr/>
            <p:nvPr/>
          </p:nvSpPr>
          <p:spPr>
            <a:xfrm>
              <a:off x="6656932" y="1946381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1"/>
            <p:cNvSpPr/>
            <p:nvPr/>
          </p:nvSpPr>
          <p:spPr>
            <a:xfrm>
              <a:off x="6656932" y="1998828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1"/>
            <p:cNvSpPr/>
            <p:nvPr/>
          </p:nvSpPr>
          <p:spPr>
            <a:xfrm>
              <a:off x="6684089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1"/>
            <p:cNvSpPr/>
            <p:nvPr/>
          </p:nvSpPr>
          <p:spPr>
            <a:xfrm>
              <a:off x="6656932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1"/>
            <p:cNvSpPr/>
            <p:nvPr/>
          </p:nvSpPr>
          <p:spPr>
            <a:xfrm>
              <a:off x="6684089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1"/>
            <p:cNvSpPr/>
            <p:nvPr/>
          </p:nvSpPr>
          <p:spPr>
            <a:xfrm>
              <a:off x="6656932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1"/>
            <p:cNvSpPr/>
            <p:nvPr/>
          </p:nvSpPr>
          <p:spPr>
            <a:xfrm>
              <a:off x="6684089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1"/>
            <p:cNvSpPr/>
            <p:nvPr/>
          </p:nvSpPr>
          <p:spPr>
            <a:xfrm>
              <a:off x="6656932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1"/>
            <p:cNvSpPr/>
            <p:nvPr/>
          </p:nvSpPr>
          <p:spPr>
            <a:xfrm>
              <a:off x="6684089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1"/>
            <p:cNvSpPr/>
            <p:nvPr/>
          </p:nvSpPr>
          <p:spPr>
            <a:xfrm>
              <a:off x="6656932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1"/>
            <p:cNvSpPr/>
            <p:nvPr/>
          </p:nvSpPr>
          <p:spPr>
            <a:xfrm>
              <a:off x="6684089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1"/>
            <p:cNvSpPr/>
            <p:nvPr/>
          </p:nvSpPr>
          <p:spPr>
            <a:xfrm>
              <a:off x="6656932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1"/>
            <p:cNvSpPr/>
            <p:nvPr/>
          </p:nvSpPr>
          <p:spPr>
            <a:xfrm>
              <a:off x="6684089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1"/>
            <p:cNvSpPr/>
            <p:nvPr/>
          </p:nvSpPr>
          <p:spPr>
            <a:xfrm>
              <a:off x="6631642" y="2288420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191"/>
                    <a:pt x="0" y="218"/>
                    <a:pt x="54" y="245"/>
                  </a:cubicBezTo>
                  <a:lnTo>
                    <a:pt x="271" y="245"/>
                  </a:lnTo>
                  <a:cubicBezTo>
                    <a:pt x="298" y="218"/>
                    <a:pt x="298" y="163"/>
                    <a:pt x="298" y="136"/>
                  </a:cubicBezTo>
                  <a:cubicBezTo>
                    <a:pt x="298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1"/>
            <p:cNvSpPr/>
            <p:nvPr/>
          </p:nvSpPr>
          <p:spPr>
            <a:xfrm>
              <a:off x="6644254" y="2659486"/>
              <a:ext cx="7340" cy="12678"/>
            </a:xfrm>
            <a:custGeom>
              <a:avLst/>
              <a:gdLst/>
              <a:ahLst/>
              <a:cxnLst/>
              <a:rect l="l" t="t" r="r" b="b"/>
              <a:pathLst>
                <a:path w="110" h="190" extrusionOk="0">
                  <a:moveTo>
                    <a:pt x="82" y="0"/>
                  </a:moveTo>
                  <a:cubicBezTo>
                    <a:pt x="55" y="81"/>
                    <a:pt x="1" y="136"/>
                    <a:pt x="1" y="136"/>
                  </a:cubicBezTo>
                  <a:cubicBezTo>
                    <a:pt x="1" y="163"/>
                    <a:pt x="1" y="190"/>
                    <a:pt x="1" y="190"/>
                  </a:cubicBezTo>
                  <a:cubicBezTo>
                    <a:pt x="55" y="190"/>
                    <a:pt x="82" y="163"/>
                    <a:pt x="109" y="136"/>
                  </a:cubicBezTo>
                  <a:cubicBezTo>
                    <a:pt x="109" y="136"/>
                    <a:pt x="109" y="109"/>
                    <a:pt x="109" y="81"/>
                  </a:cubicBezTo>
                  <a:cubicBezTo>
                    <a:pt x="109" y="54"/>
                    <a:pt x="109" y="27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1"/>
            <p:cNvSpPr/>
            <p:nvPr/>
          </p:nvSpPr>
          <p:spPr>
            <a:xfrm>
              <a:off x="6656932" y="3942635"/>
              <a:ext cx="18216" cy="20018"/>
            </a:xfrm>
            <a:custGeom>
              <a:avLst/>
              <a:gdLst/>
              <a:ahLst/>
              <a:cxnLst/>
              <a:rect l="l" t="t" r="r" b="b"/>
              <a:pathLst>
                <a:path w="273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18" y="299"/>
                    <a:pt x="245" y="299"/>
                    <a:pt x="272" y="272"/>
                  </a:cubicBezTo>
                  <a:cubicBezTo>
                    <a:pt x="245" y="191"/>
                    <a:pt x="245" y="109"/>
                    <a:pt x="21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1"/>
            <p:cNvSpPr/>
            <p:nvPr/>
          </p:nvSpPr>
          <p:spPr>
            <a:xfrm>
              <a:off x="6684089" y="3971594"/>
              <a:ext cx="12744" cy="18216"/>
            </a:xfrm>
            <a:custGeom>
              <a:avLst/>
              <a:gdLst/>
              <a:ahLst/>
              <a:cxnLst/>
              <a:rect l="l" t="t" r="r" b="b"/>
              <a:pathLst>
                <a:path w="191" h="273" extrusionOk="0">
                  <a:moveTo>
                    <a:pt x="55" y="1"/>
                  </a:moveTo>
                  <a:cubicBezTo>
                    <a:pt x="28" y="28"/>
                    <a:pt x="1" y="55"/>
                    <a:pt x="1" y="109"/>
                  </a:cubicBezTo>
                  <a:cubicBezTo>
                    <a:pt x="1" y="191"/>
                    <a:pt x="55" y="272"/>
                    <a:pt x="136" y="272"/>
                  </a:cubicBezTo>
                  <a:lnTo>
                    <a:pt x="190" y="272"/>
                  </a:lnTo>
                  <a:cubicBezTo>
                    <a:pt x="163" y="191"/>
                    <a:pt x="136" y="109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1"/>
            <p:cNvSpPr/>
            <p:nvPr/>
          </p:nvSpPr>
          <p:spPr>
            <a:xfrm>
              <a:off x="6684089" y="4232227"/>
              <a:ext cx="7340" cy="16348"/>
            </a:xfrm>
            <a:custGeom>
              <a:avLst/>
              <a:gdLst/>
              <a:ahLst/>
              <a:cxnLst/>
              <a:rect l="l" t="t" r="r" b="b"/>
              <a:pathLst>
                <a:path w="110" h="245" extrusionOk="0">
                  <a:moveTo>
                    <a:pt x="109" y="1"/>
                  </a:moveTo>
                  <a:cubicBezTo>
                    <a:pt x="55" y="28"/>
                    <a:pt x="1" y="82"/>
                    <a:pt x="1" y="136"/>
                  </a:cubicBezTo>
                  <a:cubicBezTo>
                    <a:pt x="1" y="191"/>
                    <a:pt x="1" y="218"/>
                    <a:pt x="28" y="245"/>
                  </a:cubicBezTo>
                  <a:cubicBezTo>
                    <a:pt x="55" y="163"/>
                    <a:pt x="82" y="82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1"/>
            <p:cNvSpPr/>
            <p:nvPr/>
          </p:nvSpPr>
          <p:spPr>
            <a:xfrm>
              <a:off x="6604485" y="1901140"/>
              <a:ext cx="21752" cy="12744"/>
            </a:xfrm>
            <a:custGeom>
              <a:avLst/>
              <a:gdLst/>
              <a:ahLst/>
              <a:cxnLst/>
              <a:rect l="l" t="t" r="r" b="b"/>
              <a:pathLst>
                <a:path w="326" h="191" extrusionOk="0">
                  <a:moveTo>
                    <a:pt x="27" y="0"/>
                  </a:moveTo>
                  <a:cubicBezTo>
                    <a:pt x="0" y="0"/>
                    <a:pt x="0" y="27"/>
                    <a:pt x="0" y="54"/>
                  </a:cubicBezTo>
                  <a:cubicBezTo>
                    <a:pt x="0" y="136"/>
                    <a:pt x="82" y="190"/>
                    <a:pt x="163" y="190"/>
                  </a:cubicBezTo>
                  <a:cubicBezTo>
                    <a:pt x="244" y="190"/>
                    <a:pt x="326" y="136"/>
                    <a:pt x="326" y="54"/>
                  </a:cubicBezTo>
                  <a:cubicBezTo>
                    <a:pt x="217" y="27"/>
                    <a:pt x="109" y="0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1"/>
            <p:cNvSpPr/>
            <p:nvPr/>
          </p:nvSpPr>
          <p:spPr>
            <a:xfrm>
              <a:off x="6604485" y="1946381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1"/>
            <p:cNvSpPr/>
            <p:nvPr/>
          </p:nvSpPr>
          <p:spPr>
            <a:xfrm>
              <a:off x="6631642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1"/>
            <p:cNvSpPr/>
            <p:nvPr/>
          </p:nvSpPr>
          <p:spPr>
            <a:xfrm>
              <a:off x="6604485" y="1998828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1"/>
            <p:cNvSpPr/>
            <p:nvPr/>
          </p:nvSpPr>
          <p:spPr>
            <a:xfrm>
              <a:off x="6631642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1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1"/>
            <p:cNvSpPr/>
            <p:nvPr/>
          </p:nvSpPr>
          <p:spPr>
            <a:xfrm>
              <a:off x="6604485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1"/>
            <p:cNvSpPr/>
            <p:nvPr/>
          </p:nvSpPr>
          <p:spPr>
            <a:xfrm>
              <a:off x="6631642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1"/>
            <p:cNvSpPr/>
            <p:nvPr/>
          </p:nvSpPr>
          <p:spPr>
            <a:xfrm>
              <a:off x="6604485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1"/>
            <p:cNvSpPr/>
            <p:nvPr/>
          </p:nvSpPr>
          <p:spPr>
            <a:xfrm>
              <a:off x="6631642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1"/>
            <p:cNvSpPr/>
            <p:nvPr/>
          </p:nvSpPr>
          <p:spPr>
            <a:xfrm>
              <a:off x="6604485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1"/>
            <p:cNvSpPr/>
            <p:nvPr/>
          </p:nvSpPr>
          <p:spPr>
            <a:xfrm>
              <a:off x="6631642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1"/>
            <p:cNvSpPr/>
            <p:nvPr/>
          </p:nvSpPr>
          <p:spPr>
            <a:xfrm>
              <a:off x="6604485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1"/>
            <p:cNvSpPr/>
            <p:nvPr/>
          </p:nvSpPr>
          <p:spPr>
            <a:xfrm>
              <a:off x="6631642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1"/>
            <p:cNvSpPr/>
            <p:nvPr/>
          </p:nvSpPr>
          <p:spPr>
            <a:xfrm>
              <a:off x="6604485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1"/>
            <p:cNvSpPr/>
            <p:nvPr/>
          </p:nvSpPr>
          <p:spPr>
            <a:xfrm>
              <a:off x="6631642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36" y="298"/>
                  </a:cubicBezTo>
                  <a:cubicBezTo>
                    <a:pt x="244" y="298"/>
                    <a:pt x="298" y="217"/>
                    <a:pt x="298" y="136"/>
                  </a:cubicBezTo>
                  <a:cubicBezTo>
                    <a:pt x="298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1"/>
            <p:cNvSpPr/>
            <p:nvPr/>
          </p:nvSpPr>
          <p:spPr>
            <a:xfrm>
              <a:off x="6579129" y="2550855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191"/>
                    <a:pt x="0" y="218"/>
                    <a:pt x="28" y="245"/>
                  </a:cubicBezTo>
                  <a:cubicBezTo>
                    <a:pt x="55" y="218"/>
                    <a:pt x="109" y="191"/>
                    <a:pt x="136" y="191"/>
                  </a:cubicBezTo>
                  <a:cubicBezTo>
                    <a:pt x="190" y="191"/>
                    <a:pt x="245" y="218"/>
                    <a:pt x="272" y="245"/>
                  </a:cubicBezTo>
                  <a:cubicBezTo>
                    <a:pt x="272" y="245"/>
                    <a:pt x="272" y="218"/>
                    <a:pt x="299" y="218"/>
                  </a:cubicBezTo>
                  <a:cubicBezTo>
                    <a:pt x="272" y="136"/>
                    <a:pt x="245" y="82"/>
                    <a:pt x="217" y="28"/>
                  </a:cubicBezTo>
                  <a:cubicBezTo>
                    <a:pt x="217" y="1"/>
                    <a:pt x="190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1"/>
            <p:cNvSpPr/>
            <p:nvPr/>
          </p:nvSpPr>
          <p:spPr>
            <a:xfrm>
              <a:off x="6604485" y="2685776"/>
              <a:ext cx="10876" cy="17215"/>
            </a:xfrm>
            <a:custGeom>
              <a:avLst/>
              <a:gdLst/>
              <a:ahLst/>
              <a:cxnLst/>
              <a:rect l="l" t="t" r="r" b="b"/>
              <a:pathLst>
                <a:path w="163" h="258" extrusionOk="0">
                  <a:moveTo>
                    <a:pt x="102" y="1"/>
                  </a:moveTo>
                  <a:cubicBezTo>
                    <a:pt x="76" y="1"/>
                    <a:pt x="45" y="13"/>
                    <a:pt x="27" y="13"/>
                  </a:cubicBezTo>
                  <a:cubicBezTo>
                    <a:pt x="27" y="40"/>
                    <a:pt x="0" y="67"/>
                    <a:pt x="0" y="94"/>
                  </a:cubicBezTo>
                  <a:cubicBezTo>
                    <a:pt x="0" y="176"/>
                    <a:pt x="82" y="257"/>
                    <a:pt x="163" y="257"/>
                  </a:cubicBezTo>
                  <a:cubicBezTo>
                    <a:pt x="136" y="230"/>
                    <a:pt x="82" y="176"/>
                    <a:pt x="82" y="121"/>
                  </a:cubicBezTo>
                  <a:cubicBezTo>
                    <a:pt x="82" y="94"/>
                    <a:pt x="109" y="67"/>
                    <a:pt x="136" y="13"/>
                  </a:cubicBezTo>
                  <a:cubicBezTo>
                    <a:pt x="127" y="4"/>
                    <a:pt x="115" y="1"/>
                    <a:pt x="10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1"/>
            <p:cNvSpPr/>
            <p:nvPr/>
          </p:nvSpPr>
          <p:spPr>
            <a:xfrm>
              <a:off x="6615294" y="2682974"/>
              <a:ext cx="9141" cy="10943"/>
            </a:xfrm>
            <a:custGeom>
              <a:avLst/>
              <a:gdLst/>
              <a:ahLst/>
              <a:cxnLst/>
              <a:rect l="l" t="t" r="r" b="b"/>
              <a:pathLst>
                <a:path w="137" h="164" extrusionOk="0">
                  <a:moveTo>
                    <a:pt x="82" y="1"/>
                  </a:moveTo>
                  <a:cubicBezTo>
                    <a:pt x="55" y="28"/>
                    <a:pt x="28" y="55"/>
                    <a:pt x="28" y="82"/>
                  </a:cubicBezTo>
                  <a:cubicBezTo>
                    <a:pt x="1" y="109"/>
                    <a:pt x="1" y="163"/>
                    <a:pt x="28" y="163"/>
                  </a:cubicBezTo>
                  <a:cubicBezTo>
                    <a:pt x="55" y="163"/>
                    <a:pt x="109" y="136"/>
                    <a:pt x="137" y="82"/>
                  </a:cubicBezTo>
                  <a:cubicBezTo>
                    <a:pt x="137" y="55"/>
                    <a:pt x="109" y="28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1"/>
            <p:cNvSpPr/>
            <p:nvPr/>
          </p:nvSpPr>
          <p:spPr>
            <a:xfrm>
              <a:off x="6604485" y="3629554"/>
              <a:ext cx="18149" cy="18149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54" y="0"/>
                  </a:moveTo>
                  <a:cubicBezTo>
                    <a:pt x="27" y="55"/>
                    <a:pt x="0" y="82"/>
                    <a:pt x="0" y="136"/>
                  </a:cubicBezTo>
                  <a:cubicBezTo>
                    <a:pt x="0" y="217"/>
                    <a:pt x="82" y="272"/>
                    <a:pt x="163" y="272"/>
                  </a:cubicBezTo>
                  <a:cubicBezTo>
                    <a:pt x="190" y="272"/>
                    <a:pt x="244" y="272"/>
                    <a:pt x="271" y="245"/>
                  </a:cubicBezTo>
                  <a:cubicBezTo>
                    <a:pt x="217" y="163"/>
                    <a:pt x="163" y="82"/>
                    <a:pt x="5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1"/>
            <p:cNvSpPr/>
            <p:nvPr/>
          </p:nvSpPr>
          <p:spPr>
            <a:xfrm>
              <a:off x="6604485" y="3680200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109" y="191"/>
                    <a:pt x="163" y="218"/>
                    <a:pt x="244" y="299"/>
                  </a:cubicBezTo>
                  <a:cubicBezTo>
                    <a:pt x="271" y="272"/>
                    <a:pt x="326" y="218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1"/>
            <p:cNvSpPr/>
            <p:nvPr/>
          </p:nvSpPr>
          <p:spPr>
            <a:xfrm>
              <a:off x="6579129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09" y="1"/>
                  </a:moveTo>
                  <a:cubicBezTo>
                    <a:pt x="55" y="1"/>
                    <a:pt x="0" y="82"/>
                    <a:pt x="0" y="137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45" y="109"/>
                    <a:pt x="190" y="109"/>
                    <a:pt x="163" y="82"/>
                  </a:cubicBezTo>
                  <a:cubicBezTo>
                    <a:pt x="136" y="55"/>
                    <a:pt x="109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1"/>
            <p:cNvSpPr/>
            <p:nvPr/>
          </p:nvSpPr>
          <p:spPr>
            <a:xfrm>
              <a:off x="6604485" y="3837674"/>
              <a:ext cx="10876" cy="20018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136" y="1"/>
                  </a:moveTo>
                  <a:cubicBezTo>
                    <a:pt x="54" y="28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163" y="218"/>
                    <a:pt x="136" y="109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1"/>
            <p:cNvSpPr/>
            <p:nvPr/>
          </p:nvSpPr>
          <p:spPr>
            <a:xfrm>
              <a:off x="6579129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1"/>
            <p:cNvSpPr/>
            <p:nvPr/>
          </p:nvSpPr>
          <p:spPr>
            <a:xfrm>
              <a:off x="6604485" y="389018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1"/>
            <p:cNvSpPr/>
            <p:nvPr/>
          </p:nvSpPr>
          <p:spPr>
            <a:xfrm>
              <a:off x="6604485" y="394263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1"/>
            <p:cNvSpPr/>
            <p:nvPr/>
          </p:nvSpPr>
          <p:spPr>
            <a:xfrm>
              <a:off x="6579129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1"/>
            <p:cNvSpPr/>
            <p:nvPr/>
          </p:nvSpPr>
          <p:spPr>
            <a:xfrm>
              <a:off x="6579129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1"/>
            <p:cNvSpPr/>
            <p:nvPr/>
          </p:nvSpPr>
          <p:spPr>
            <a:xfrm>
              <a:off x="6604485" y="399514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1"/>
            <p:cNvSpPr/>
            <p:nvPr/>
          </p:nvSpPr>
          <p:spPr>
            <a:xfrm>
              <a:off x="6604485" y="4047662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1"/>
            <p:cNvSpPr/>
            <p:nvPr/>
          </p:nvSpPr>
          <p:spPr>
            <a:xfrm>
              <a:off x="6579129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1"/>
            <p:cNvSpPr/>
            <p:nvPr/>
          </p:nvSpPr>
          <p:spPr>
            <a:xfrm>
              <a:off x="6579129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1"/>
            <p:cNvSpPr/>
            <p:nvPr/>
          </p:nvSpPr>
          <p:spPr>
            <a:xfrm>
              <a:off x="6604485" y="410010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1"/>
            <p:cNvSpPr/>
            <p:nvPr/>
          </p:nvSpPr>
          <p:spPr>
            <a:xfrm>
              <a:off x="6604485" y="415262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1"/>
            <p:cNvSpPr/>
            <p:nvPr/>
          </p:nvSpPr>
          <p:spPr>
            <a:xfrm>
              <a:off x="6579129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1"/>
            <p:cNvSpPr/>
            <p:nvPr/>
          </p:nvSpPr>
          <p:spPr>
            <a:xfrm>
              <a:off x="6579129" y="417978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1"/>
            <p:cNvSpPr/>
            <p:nvPr/>
          </p:nvSpPr>
          <p:spPr>
            <a:xfrm>
              <a:off x="6604485" y="420506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41"/>
            <p:cNvSpPr/>
            <p:nvPr/>
          </p:nvSpPr>
          <p:spPr>
            <a:xfrm>
              <a:off x="6551971" y="1946381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41"/>
            <p:cNvSpPr/>
            <p:nvPr/>
          </p:nvSpPr>
          <p:spPr>
            <a:xfrm>
              <a:off x="6579129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1"/>
            <p:cNvSpPr/>
            <p:nvPr/>
          </p:nvSpPr>
          <p:spPr>
            <a:xfrm>
              <a:off x="6551971" y="1998828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1"/>
            <p:cNvSpPr/>
            <p:nvPr/>
          </p:nvSpPr>
          <p:spPr>
            <a:xfrm>
              <a:off x="6579129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1"/>
            <p:cNvSpPr/>
            <p:nvPr/>
          </p:nvSpPr>
          <p:spPr>
            <a:xfrm>
              <a:off x="6551971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1"/>
            <p:cNvSpPr/>
            <p:nvPr/>
          </p:nvSpPr>
          <p:spPr>
            <a:xfrm>
              <a:off x="6579129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1"/>
            <p:cNvSpPr/>
            <p:nvPr/>
          </p:nvSpPr>
          <p:spPr>
            <a:xfrm>
              <a:off x="6551971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1"/>
            <p:cNvSpPr/>
            <p:nvPr/>
          </p:nvSpPr>
          <p:spPr>
            <a:xfrm>
              <a:off x="6579129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1"/>
            <p:cNvSpPr/>
            <p:nvPr/>
          </p:nvSpPr>
          <p:spPr>
            <a:xfrm>
              <a:off x="6551971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1"/>
            <p:cNvSpPr/>
            <p:nvPr/>
          </p:nvSpPr>
          <p:spPr>
            <a:xfrm>
              <a:off x="6579129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1"/>
            <p:cNvSpPr/>
            <p:nvPr/>
          </p:nvSpPr>
          <p:spPr>
            <a:xfrm>
              <a:off x="6551971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1"/>
            <p:cNvSpPr/>
            <p:nvPr/>
          </p:nvSpPr>
          <p:spPr>
            <a:xfrm>
              <a:off x="6579129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1"/>
            <p:cNvSpPr/>
            <p:nvPr/>
          </p:nvSpPr>
          <p:spPr>
            <a:xfrm>
              <a:off x="6551971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1"/>
            <p:cNvSpPr/>
            <p:nvPr/>
          </p:nvSpPr>
          <p:spPr>
            <a:xfrm>
              <a:off x="6579129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1"/>
            <p:cNvSpPr/>
            <p:nvPr/>
          </p:nvSpPr>
          <p:spPr>
            <a:xfrm>
              <a:off x="6551971" y="2313776"/>
              <a:ext cx="16348" cy="12744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163"/>
                    <a:pt x="1" y="190"/>
                    <a:pt x="1" y="190"/>
                  </a:cubicBezTo>
                  <a:cubicBezTo>
                    <a:pt x="82" y="109"/>
                    <a:pt x="163" y="82"/>
                    <a:pt x="245" y="28"/>
                  </a:cubicBezTo>
                  <a:cubicBezTo>
                    <a:pt x="218" y="28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1"/>
            <p:cNvSpPr/>
            <p:nvPr/>
          </p:nvSpPr>
          <p:spPr>
            <a:xfrm>
              <a:off x="6579129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1"/>
            <p:cNvSpPr/>
            <p:nvPr/>
          </p:nvSpPr>
          <p:spPr>
            <a:xfrm>
              <a:off x="6526615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109"/>
                    <a:pt x="272" y="54"/>
                    <a:pt x="245" y="27"/>
                  </a:cubicBezTo>
                  <a:cubicBezTo>
                    <a:pt x="218" y="0"/>
                    <a:pt x="191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1"/>
            <p:cNvSpPr/>
            <p:nvPr/>
          </p:nvSpPr>
          <p:spPr>
            <a:xfrm>
              <a:off x="6579129" y="2500210"/>
              <a:ext cx="3670" cy="16348"/>
            </a:xfrm>
            <a:custGeom>
              <a:avLst/>
              <a:gdLst/>
              <a:ahLst/>
              <a:cxnLst/>
              <a:rect l="l" t="t" r="r" b="b"/>
              <a:pathLst>
                <a:path w="55" h="245" extrusionOk="0">
                  <a:moveTo>
                    <a:pt x="55" y="0"/>
                  </a:moveTo>
                  <a:cubicBezTo>
                    <a:pt x="0" y="27"/>
                    <a:pt x="0" y="82"/>
                    <a:pt x="0" y="109"/>
                  </a:cubicBezTo>
                  <a:cubicBezTo>
                    <a:pt x="0" y="163"/>
                    <a:pt x="0" y="190"/>
                    <a:pt x="28" y="217"/>
                  </a:cubicBezTo>
                  <a:cubicBezTo>
                    <a:pt x="55" y="217"/>
                    <a:pt x="55" y="244"/>
                    <a:pt x="55" y="244"/>
                  </a:cubicBezTo>
                  <a:lnTo>
                    <a:pt x="55" y="244"/>
                  </a:lnTo>
                  <a:cubicBezTo>
                    <a:pt x="55" y="217"/>
                    <a:pt x="28" y="190"/>
                    <a:pt x="55" y="163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1"/>
            <p:cNvSpPr/>
            <p:nvPr/>
          </p:nvSpPr>
          <p:spPr>
            <a:xfrm>
              <a:off x="6562847" y="2576211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0" y="0"/>
                  </a:moveTo>
                  <a:cubicBezTo>
                    <a:pt x="0" y="109"/>
                    <a:pt x="27" y="136"/>
                    <a:pt x="27" y="272"/>
                  </a:cubicBezTo>
                  <a:cubicBezTo>
                    <a:pt x="27" y="272"/>
                    <a:pt x="27" y="299"/>
                    <a:pt x="27" y="299"/>
                  </a:cubicBezTo>
                  <a:cubicBezTo>
                    <a:pt x="109" y="299"/>
                    <a:pt x="163" y="244"/>
                    <a:pt x="163" y="163"/>
                  </a:cubicBezTo>
                  <a:cubicBezTo>
                    <a:pt x="163" y="109"/>
                    <a:pt x="136" y="82"/>
                    <a:pt x="109" y="55"/>
                  </a:cubicBezTo>
                  <a:cubicBezTo>
                    <a:pt x="82" y="27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1"/>
            <p:cNvSpPr/>
            <p:nvPr/>
          </p:nvSpPr>
          <p:spPr>
            <a:xfrm>
              <a:off x="6553773" y="2681172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109" y="1"/>
                    <a:pt x="109" y="28"/>
                    <a:pt x="82" y="28"/>
                  </a:cubicBezTo>
                  <a:cubicBezTo>
                    <a:pt x="55" y="109"/>
                    <a:pt x="55" y="190"/>
                    <a:pt x="1" y="245"/>
                  </a:cubicBezTo>
                  <a:cubicBezTo>
                    <a:pt x="28" y="299"/>
                    <a:pt x="82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1"/>
            <p:cNvSpPr/>
            <p:nvPr/>
          </p:nvSpPr>
          <p:spPr>
            <a:xfrm>
              <a:off x="6530285" y="2708330"/>
              <a:ext cx="16348" cy="19951"/>
            </a:xfrm>
            <a:custGeom>
              <a:avLst/>
              <a:gdLst/>
              <a:ahLst/>
              <a:cxnLst/>
              <a:rect l="l" t="t" r="r" b="b"/>
              <a:pathLst>
                <a:path w="245" h="299" extrusionOk="0">
                  <a:moveTo>
                    <a:pt x="136" y="0"/>
                  </a:moveTo>
                  <a:cubicBezTo>
                    <a:pt x="109" y="55"/>
                    <a:pt x="0" y="136"/>
                    <a:pt x="0" y="217"/>
                  </a:cubicBezTo>
                  <a:cubicBezTo>
                    <a:pt x="0" y="245"/>
                    <a:pt x="0" y="272"/>
                    <a:pt x="27" y="272"/>
                  </a:cubicBezTo>
                  <a:cubicBezTo>
                    <a:pt x="27" y="299"/>
                    <a:pt x="54" y="299"/>
                    <a:pt x="81" y="299"/>
                  </a:cubicBezTo>
                  <a:lnTo>
                    <a:pt x="136" y="299"/>
                  </a:lnTo>
                  <a:cubicBezTo>
                    <a:pt x="136" y="299"/>
                    <a:pt x="109" y="272"/>
                    <a:pt x="109" y="272"/>
                  </a:cubicBezTo>
                  <a:cubicBezTo>
                    <a:pt x="109" y="199"/>
                    <a:pt x="133" y="175"/>
                    <a:pt x="173" y="175"/>
                  </a:cubicBezTo>
                  <a:cubicBezTo>
                    <a:pt x="193" y="175"/>
                    <a:pt x="217" y="181"/>
                    <a:pt x="244" y="190"/>
                  </a:cubicBezTo>
                  <a:cubicBezTo>
                    <a:pt x="244" y="163"/>
                    <a:pt x="244" y="163"/>
                    <a:pt x="244" y="163"/>
                  </a:cubicBezTo>
                  <a:cubicBezTo>
                    <a:pt x="244" y="82"/>
                    <a:pt x="190" y="28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1"/>
            <p:cNvSpPr/>
            <p:nvPr/>
          </p:nvSpPr>
          <p:spPr>
            <a:xfrm>
              <a:off x="6551971" y="2786133"/>
              <a:ext cx="10943" cy="18149"/>
            </a:xfrm>
            <a:custGeom>
              <a:avLst/>
              <a:gdLst/>
              <a:ahLst/>
              <a:cxnLst/>
              <a:rect l="l" t="t" r="r" b="b"/>
              <a:pathLst>
                <a:path w="164" h="272" extrusionOk="0">
                  <a:moveTo>
                    <a:pt x="163" y="1"/>
                  </a:moveTo>
                  <a:lnTo>
                    <a:pt x="163" y="1"/>
                  </a:lnTo>
                  <a:cubicBezTo>
                    <a:pt x="82" y="28"/>
                    <a:pt x="1" y="82"/>
                    <a:pt x="1" y="163"/>
                  </a:cubicBezTo>
                  <a:cubicBezTo>
                    <a:pt x="1" y="218"/>
                    <a:pt x="28" y="245"/>
                    <a:pt x="55" y="272"/>
                  </a:cubicBezTo>
                  <a:cubicBezTo>
                    <a:pt x="55" y="191"/>
                    <a:pt x="136" y="136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1"/>
            <p:cNvSpPr/>
            <p:nvPr/>
          </p:nvSpPr>
          <p:spPr>
            <a:xfrm>
              <a:off x="6530285" y="2760843"/>
              <a:ext cx="16348" cy="19951"/>
            </a:xfrm>
            <a:custGeom>
              <a:avLst/>
              <a:gdLst/>
              <a:ahLst/>
              <a:cxnLst/>
              <a:rect l="l" t="t" r="r" b="b"/>
              <a:pathLst>
                <a:path w="245" h="299" extrusionOk="0">
                  <a:moveTo>
                    <a:pt x="54" y="0"/>
                  </a:moveTo>
                  <a:cubicBezTo>
                    <a:pt x="27" y="81"/>
                    <a:pt x="0" y="163"/>
                    <a:pt x="0" y="217"/>
                  </a:cubicBezTo>
                  <a:cubicBezTo>
                    <a:pt x="0" y="244"/>
                    <a:pt x="27" y="271"/>
                    <a:pt x="27" y="298"/>
                  </a:cubicBezTo>
                  <a:lnTo>
                    <a:pt x="81" y="298"/>
                  </a:lnTo>
                  <a:cubicBezTo>
                    <a:pt x="190" y="298"/>
                    <a:pt x="244" y="244"/>
                    <a:pt x="244" y="163"/>
                  </a:cubicBezTo>
                  <a:cubicBezTo>
                    <a:pt x="244" y="54"/>
                    <a:pt x="190" y="0"/>
                    <a:pt x="8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1"/>
            <p:cNvSpPr/>
            <p:nvPr/>
          </p:nvSpPr>
          <p:spPr>
            <a:xfrm>
              <a:off x="6526615" y="2813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72" y="272"/>
                    <a:pt x="299" y="190"/>
                  </a:cubicBezTo>
                  <a:cubicBezTo>
                    <a:pt x="299" y="163"/>
                    <a:pt x="299" y="136"/>
                    <a:pt x="299" y="136"/>
                  </a:cubicBezTo>
                  <a:cubicBezTo>
                    <a:pt x="272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1"/>
            <p:cNvSpPr/>
            <p:nvPr/>
          </p:nvSpPr>
          <p:spPr>
            <a:xfrm>
              <a:off x="6551971" y="362775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1"/>
            <p:cNvSpPr/>
            <p:nvPr/>
          </p:nvSpPr>
          <p:spPr>
            <a:xfrm>
              <a:off x="6579129" y="3613273"/>
              <a:ext cx="14546" cy="9075"/>
            </a:xfrm>
            <a:custGeom>
              <a:avLst/>
              <a:gdLst/>
              <a:ahLst/>
              <a:cxnLst/>
              <a:rect l="l" t="t" r="r" b="b"/>
              <a:pathLst>
                <a:path w="218" h="136" extrusionOk="0">
                  <a:moveTo>
                    <a:pt x="0" y="0"/>
                  </a:moveTo>
                  <a:cubicBezTo>
                    <a:pt x="0" y="82"/>
                    <a:pt x="82" y="136"/>
                    <a:pt x="136" y="136"/>
                  </a:cubicBezTo>
                  <a:cubicBezTo>
                    <a:pt x="163" y="136"/>
                    <a:pt x="190" y="109"/>
                    <a:pt x="217" y="109"/>
                  </a:cubicBezTo>
                  <a:cubicBezTo>
                    <a:pt x="163" y="82"/>
                    <a:pt x="109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1"/>
            <p:cNvSpPr/>
            <p:nvPr/>
          </p:nvSpPr>
          <p:spPr>
            <a:xfrm>
              <a:off x="6579129" y="3710961"/>
              <a:ext cx="1868" cy="7340"/>
            </a:xfrm>
            <a:custGeom>
              <a:avLst/>
              <a:gdLst/>
              <a:ahLst/>
              <a:cxnLst/>
              <a:rect l="l" t="t" r="r" b="b"/>
              <a:pathLst>
                <a:path w="28" h="110" extrusionOk="0">
                  <a:moveTo>
                    <a:pt x="28" y="1"/>
                  </a:moveTo>
                  <a:lnTo>
                    <a:pt x="28" y="1"/>
                  </a:lnTo>
                  <a:cubicBezTo>
                    <a:pt x="0" y="28"/>
                    <a:pt x="0" y="55"/>
                    <a:pt x="0" y="82"/>
                  </a:cubicBezTo>
                  <a:cubicBezTo>
                    <a:pt x="0" y="82"/>
                    <a:pt x="0" y="109"/>
                    <a:pt x="0" y="109"/>
                  </a:cubicBezTo>
                  <a:cubicBezTo>
                    <a:pt x="0" y="82"/>
                    <a:pt x="28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41"/>
            <p:cNvSpPr/>
            <p:nvPr/>
          </p:nvSpPr>
          <p:spPr>
            <a:xfrm>
              <a:off x="6557376" y="3785227"/>
              <a:ext cx="16414" cy="19951"/>
            </a:xfrm>
            <a:custGeom>
              <a:avLst/>
              <a:gdLst/>
              <a:ahLst/>
              <a:cxnLst/>
              <a:rect l="l" t="t" r="r" b="b"/>
              <a:pathLst>
                <a:path w="246" h="299" extrusionOk="0">
                  <a:moveTo>
                    <a:pt x="82" y="0"/>
                  </a:moveTo>
                  <a:cubicBezTo>
                    <a:pt x="55" y="0"/>
                    <a:pt x="28" y="0"/>
                    <a:pt x="1" y="27"/>
                  </a:cubicBezTo>
                  <a:lnTo>
                    <a:pt x="1" y="271"/>
                  </a:lnTo>
                  <a:cubicBezTo>
                    <a:pt x="28" y="298"/>
                    <a:pt x="55" y="298"/>
                    <a:pt x="82" y="298"/>
                  </a:cubicBezTo>
                  <a:cubicBezTo>
                    <a:pt x="164" y="298"/>
                    <a:pt x="245" y="244"/>
                    <a:pt x="245" y="163"/>
                  </a:cubicBezTo>
                  <a:cubicBezTo>
                    <a:pt x="245" y="81"/>
                    <a:pt x="164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1"/>
            <p:cNvSpPr/>
            <p:nvPr/>
          </p:nvSpPr>
          <p:spPr>
            <a:xfrm>
              <a:off x="6553773" y="3837674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82" y="1"/>
                    <a:pt x="55" y="28"/>
                    <a:pt x="28" y="55"/>
                  </a:cubicBezTo>
                  <a:cubicBezTo>
                    <a:pt x="28" y="109"/>
                    <a:pt x="1" y="163"/>
                    <a:pt x="1" y="218"/>
                  </a:cubicBezTo>
                  <a:cubicBezTo>
                    <a:pt x="28" y="272"/>
                    <a:pt x="82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1"/>
            <p:cNvSpPr/>
            <p:nvPr/>
          </p:nvSpPr>
          <p:spPr>
            <a:xfrm>
              <a:off x="6551971" y="389018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1"/>
            <p:cNvSpPr/>
            <p:nvPr/>
          </p:nvSpPr>
          <p:spPr>
            <a:xfrm>
              <a:off x="6528483" y="3873906"/>
              <a:ext cx="18149" cy="10876"/>
            </a:xfrm>
            <a:custGeom>
              <a:avLst/>
              <a:gdLst/>
              <a:ahLst/>
              <a:cxnLst/>
              <a:rect l="l" t="t" r="r" b="b"/>
              <a:pathLst>
                <a:path w="272" h="163" extrusionOk="0">
                  <a:moveTo>
                    <a:pt x="271" y="0"/>
                  </a:moveTo>
                  <a:cubicBezTo>
                    <a:pt x="217" y="82"/>
                    <a:pt x="163" y="136"/>
                    <a:pt x="108" y="136"/>
                  </a:cubicBezTo>
                  <a:cubicBezTo>
                    <a:pt x="54" y="136"/>
                    <a:pt x="27" y="136"/>
                    <a:pt x="0" y="109"/>
                  </a:cubicBezTo>
                  <a:lnTo>
                    <a:pt x="0" y="109"/>
                  </a:lnTo>
                  <a:cubicBezTo>
                    <a:pt x="27" y="136"/>
                    <a:pt x="81" y="163"/>
                    <a:pt x="108" y="163"/>
                  </a:cubicBezTo>
                  <a:cubicBezTo>
                    <a:pt x="217" y="163"/>
                    <a:pt x="271" y="82"/>
                    <a:pt x="27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1"/>
            <p:cNvSpPr/>
            <p:nvPr/>
          </p:nvSpPr>
          <p:spPr>
            <a:xfrm>
              <a:off x="6551971" y="394263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1"/>
            <p:cNvSpPr/>
            <p:nvPr/>
          </p:nvSpPr>
          <p:spPr>
            <a:xfrm>
              <a:off x="6526615" y="391734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1"/>
            <p:cNvSpPr/>
            <p:nvPr/>
          </p:nvSpPr>
          <p:spPr>
            <a:xfrm>
              <a:off x="6526615" y="3969792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1"/>
            <p:cNvSpPr/>
            <p:nvPr/>
          </p:nvSpPr>
          <p:spPr>
            <a:xfrm>
              <a:off x="6551971" y="399514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1"/>
            <p:cNvSpPr/>
            <p:nvPr/>
          </p:nvSpPr>
          <p:spPr>
            <a:xfrm>
              <a:off x="6551971" y="4047662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1"/>
            <p:cNvSpPr/>
            <p:nvPr/>
          </p:nvSpPr>
          <p:spPr>
            <a:xfrm>
              <a:off x="6526615" y="402230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1"/>
            <p:cNvSpPr/>
            <p:nvPr/>
          </p:nvSpPr>
          <p:spPr>
            <a:xfrm>
              <a:off x="6526615" y="4074753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1"/>
            <p:cNvSpPr/>
            <p:nvPr/>
          </p:nvSpPr>
          <p:spPr>
            <a:xfrm>
              <a:off x="6551971" y="410010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1"/>
            <p:cNvSpPr/>
            <p:nvPr/>
          </p:nvSpPr>
          <p:spPr>
            <a:xfrm>
              <a:off x="6551971" y="41526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1"/>
            <p:cNvSpPr/>
            <p:nvPr/>
          </p:nvSpPr>
          <p:spPr>
            <a:xfrm>
              <a:off x="6526615" y="412726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1"/>
            <p:cNvSpPr/>
            <p:nvPr/>
          </p:nvSpPr>
          <p:spPr>
            <a:xfrm>
              <a:off x="6526615" y="417978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1"/>
            <p:cNvSpPr/>
            <p:nvPr/>
          </p:nvSpPr>
          <p:spPr>
            <a:xfrm>
              <a:off x="6551971" y="420506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1"/>
            <p:cNvSpPr/>
            <p:nvPr/>
          </p:nvSpPr>
          <p:spPr>
            <a:xfrm>
              <a:off x="6499457" y="1949984"/>
              <a:ext cx="21819" cy="16348"/>
            </a:xfrm>
            <a:custGeom>
              <a:avLst/>
              <a:gdLst/>
              <a:ahLst/>
              <a:cxnLst/>
              <a:rect l="l" t="t" r="r" b="b"/>
              <a:pathLst>
                <a:path w="327" h="245" extrusionOk="0">
                  <a:moveTo>
                    <a:pt x="28" y="1"/>
                  </a:moveTo>
                  <a:cubicBezTo>
                    <a:pt x="28" y="28"/>
                    <a:pt x="1" y="55"/>
                    <a:pt x="1" y="109"/>
                  </a:cubicBezTo>
                  <a:cubicBezTo>
                    <a:pt x="1" y="190"/>
                    <a:pt x="82" y="245"/>
                    <a:pt x="164" y="245"/>
                  </a:cubicBezTo>
                  <a:cubicBezTo>
                    <a:pt x="245" y="245"/>
                    <a:pt x="326" y="190"/>
                    <a:pt x="326" y="109"/>
                  </a:cubicBezTo>
                  <a:cubicBezTo>
                    <a:pt x="326" y="55"/>
                    <a:pt x="299" y="28"/>
                    <a:pt x="27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1"/>
            <p:cNvSpPr/>
            <p:nvPr/>
          </p:nvSpPr>
          <p:spPr>
            <a:xfrm>
              <a:off x="6528417" y="1919223"/>
              <a:ext cx="18216" cy="21752"/>
            </a:xfrm>
            <a:custGeom>
              <a:avLst/>
              <a:gdLst/>
              <a:ahLst/>
              <a:cxnLst/>
              <a:rect l="l" t="t" r="r" b="b"/>
              <a:pathLst>
                <a:path w="273" h="326" extrusionOk="0">
                  <a:moveTo>
                    <a:pt x="109" y="0"/>
                  </a:moveTo>
                  <a:cubicBezTo>
                    <a:pt x="109" y="0"/>
                    <a:pt x="82" y="28"/>
                    <a:pt x="82" y="28"/>
                  </a:cubicBezTo>
                  <a:cubicBezTo>
                    <a:pt x="28" y="82"/>
                    <a:pt x="1" y="163"/>
                    <a:pt x="1" y="245"/>
                  </a:cubicBezTo>
                  <a:cubicBezTo>
                    <a:pt x="28" y="299"/>
                    <a:pt x="55" y="326"/>
                    <a:pt x="109" y="326"/>
                  </a:cubicBezTo>
                  <a:cubicBezTo>
                    <a:pt x="218" y="326"/>
                    <a:pt x="272" y="245"/>
                    <a:pt x="272" y="163"/>
                  </a:cubicBezTo>
                  <a:cubicBezTo>
                    <a:pt x="272" y="82"/>
                    <a:pt x="218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1"/>
            <p:cNvSpPr/>
            <p:nvPr/>
          </p:nvSpPr>
          <p:spPr>
            <a:xfrm>
              <a:off x="6499457" y="1998828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1"/>
            <p:cNvSpPr/>
            <p:nvPr/>
          </p:nvSpPr>
          <p:spPr>
            <a:xfrm>
              <a:off x="6526615" y="197173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1"/>
            <p:cNvSpPr/>
            <p:nvPr/>
          </p:nvSpPr>
          <p:spPr>
            <a:xfrm>
              <a:off x="6499457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1"/>
            <p:cNvSpPr/>
            <p:nvPr/>
          </p:nvSpPr>
          <p:spPr>
            <a:xfrm>
              <a:off x="6526615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1"/>
            <p:cNvSpPr/>
            <p:nvPr/>
          </p:nvSpPr>
          <p:spPr>
            <a:xfrm>
              <a:off x="6499457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1"/>
            <p:cNvSpPr/>
            <p:nvPr/>
          </p:nvSpPr>
          <p:spPr>
            <a:xfrm>
              <a:off x="6526615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1"/>
            <p:cNvSpPr/>
            <p:nvPr/>
          </p:nvSpPr>
          <p:spPr>
            <a:xfrm>
              <a:off x="6499457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1"/>
            <p:cNvSpPr/>
            <p:nvPr/>
          </p:nvSpPr>
          <p:spPr>
            <a:xfrm>
              <a:off x="6526615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1"/>
            <p:cNvSpPr/>
            <p:nvPr/>
          </p:nvSpPr>
          <p:spPr>
            <a:xfrm>
              <a:off x="6499457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1"/>
            <p:cNvSpPr/>
            <p:nvPr/>
          </p:nvSpPr>
          <p:spPr>
            <a:xfrm>
              <a:off x="6526615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1"/>
            <p:cNvSpPr/>
            <p:nvPr/>
          </p:nvSpPr>
          <p:spPr>
            <a:xfrm>
              <a:off x="6499457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1"/>
            <p:cNvSpPr/>
            <p:nvPr/>
          </p:nvSpPr>
          <p:spPr>
            <a:xfrm>
              <a:off x="6526615" y="223597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1"/>
            <p:cNvSpPr/>
            <p:nvPr/>
          </p:nvSpPr>
          <p:spPr>
            <a:xfrm>
              <a:off x="6499457" y="231377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1"/>
            <p:cNvSpPr/>
            <p:nvPr/>
          </p:nvSpPr>
          <p:spPr>
            <a:xfrm>
              <a:off x="6526615" y="228842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1"/>
            <p:cNvSpPr/>
            <p:nvPr/>
          </p:nvSpPr>
          <p:spPr>
            <a:xfrm>
              <a:off x="6526615" y="2340934"/>
              <a:ext cx="10943" cy="12744"/>
            </a:xfrm>
            <a:custGeom>
              <a:avLst/>
              <a:gdLst/>
              <a:ahLst/>
              <a:cxnLst/>
              <a:rect l="l" t="t" r="r" b="b"/>
              <a:pathLst>
                <a:path w="164" h="191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163"/>
                    <a:pt x="1" y="190"/>
                    <a:pt x="1" y="190"/>
                  </a:cubicBezTo>
                  <a:cubicBezTo>
                    <a:pt x="55" y="136"/>
                    <a:pt x="109" y="55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1"/>
            <p:cNvSpPr/>
            <p:nvPr/>
          </p:nvSpPr>
          <p:spPr>
            <a:xfrm>
              <a:off x="6499457" y="2366290"/>
              <a:ext cx="16414" cy="16348"/>
            </a:xfrm>
            <a:custGeom>
              <a:avLst/>
              <a:gdLst/>
              <a:ahLst/>
              <a:cxnLst/>
              <a:rect l="l" t="t" r="r" b="b"/>
              <a:pathLst>
                <a:path w="246" h="245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190"/>
                    <a:pt x="28" y="217"/>
                    <a:pt x="55" y="244"/>
                  </a:cubicBezTo>
                  <a:cubicBezTo>
                    <a:pt x="82" y="217"/>
                    <a:pt x="109" y="190"/>
                    <a:pt x="137" y="163"/>
                  </a:cubicBezTo>
                  <a:cubicBezTo>
                    <a:pt x="191" y="109"/>
                    <a:pt x="218" y="81"/>
                    <a:pt x="245" y="27"/>
                  </a:cubicBezTo>
                  <a:cubicBezTo>
                    <a:pt x="218" y="27"/>
                    <a:pt x="191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1"/>
            <p:cNvSpPr/>
            <p:nvPr/>
          </p:nvSpPr>
          <p:spPr>
            <a:xfrm>
              <a:off x="6526615" y="2447696"/>
              <a:ext cx="16348" cy="18149"/>
            </a:xfrm>
            <a:custGeom>
              <a:avLst/>
              <a:gdLst/>
              <a:ahLst/>
              <a:cxnLst/>
              <a:rect l="l" t="t" r="r" b="b"/>
              <a:pathLst>
                <a:path w="245" h="272" extrusionOk="0">
                  <a:moveTo>
                    <a:pt x="55" y="1"/>
                  </a:moveTo>
                  <a:cubicBezTo>
                    <a:pt x="1" y="28"/>
                    <a:pt x="1" y="82"/>
                    <a:pt x="1" y="109"/>
                  </a:cubicBezTo>
                  <a:cubicBezTo>
                    <a:pt x="1" y="218"/>
                    <a:pt x="55" y="272"/>
                    <a:pt x="136" y="272"/>
                  </a:cubicBezTo>
                  <a:cubicBezTo>
                    <a:pt x="191" y="272"/>
                    <a:pt x="218" y="272"/>
                    <a:pt x="245" y="245"/>
                  </a:cubicBezTo>
                  <a:cubicBezTo>
                    <a:pt x="191" y="136"/>
                    <a:pt x="109" y="55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1"/>
            <p:cNvSpPr/>
            <p:nvPr/>
          </p:nvSpPr>
          <p:spPr>
            <a:xfrm>
              <a:off x="6499457" y="247125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1"/>
            <p:cNvSpPr/>
            <p:nvPr/>
          </p:nvSpPr>
          <p:spPr>
            <a:xfrm>
              <a:off x="6474168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1"/>
            <p:cNvSpPr/>
            <p:nvPr/>
          </p:nvSpPr>
          <p:spPr>
            <a:xfrm>
              <a:off x="6499457" y="252369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1"/>
            <p:cNvSpPr/>
            <p:nvPr/>
          </p:nvSpPr>
          <p:spPr>
            <a:xfrm>
              <a:off x="6474168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1"/>
            <p:cNvSpPr/>
            <p:nvPr/>
          </p:nvSpPr>
          <p:spPr>
            <a:xfrm>
              <a:off x="6499457" y="257621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1"/>
            <p:cNvSpPr/>
            <p:nvPr/>
          </p:nvSpPr>
          <p:spPr>
            <a:xfrm>
              <a:off x="6526615" y="2550855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164" y="191"/>
                    <a:pt x="164" y="82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1"/>
            <p:cNvSpPr/>
            <p:nvPr/>
          </p:nvSpPr>
          <p:spPr>
            <a:xfrm>
              <a:off x="6499457" y="2632328"/>
              <a:ext cx="3737" cy="5471"/>
            </a:xfrm>
            <a:custGeom>
              <a:avLst/>
              <a:gdLst/>
              <a:ahLst/>
              <a:cxnLst/>
              <a:rect l="l" t="t" r="r" b="b"/>
              <a:pathLst>
                <a:path w="56" h="82" extrusionOk="0">
                  <a:moveTo>
                    <a:pt x="55" y="0"/>
                  </a:moveTo>
                  <a:cubicBezTo>
                    <a:pt x="28" y="0"/>
                    <a:pt x="28" y="54"/>
                    <a:pt x="1" y="82"/>
                  </a:cubicBezTo>
                  <a:cubicBezTo>
                    <a:pt x="28" y="54"/>
                    <a:pt x="55" y="27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1"/>
            <p:cNvSpPr/>
            <p:nvPr/>
          </p:nvSpPr>
          <p:spPr>
            <a:xfrm>
              <a:off x="6474168" y="2655816"/>
              <a:ext cx="14546" cy="18216"/>
            </a:xfrm>
            <a:custGeom>
              <a:avLst/>
              <a:gdLst/>
              <a:ahLst/>
              <a:cxnLst/>
              <a:rect l="l" t="t" r="r" b="b"/>
              <a:pathLst>
                <a:path w="218" h="273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27" y="245"/>
                    <a:pt x="82" y="272"/>
                  </a:cubicBezTo>
                  <a:cubicBezTo>
                    <a:pt x="136" y="191"/>
                    <a:pt x="163" y="109"/>
                    <a:pt x="217" y="28"/>
                  </a:cubicBezTo>
                  <a:cubicBezTo>
                    <a:pt x="190" y="1"/>
                    <a:pt x="163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1"/>
            <p:cNvSpPr/>
            <p:nvPr/>
          </p:nvSpPr>
          <p:spPr>
            <a:xfrm>
              <a:off x="6499457" y="2838646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1"/>
            <p:cNvSpPr/>
            <p:nvPr/>
          </p:nvSpPr>
          <p:spPr>
            <a:xfrm>
              <a:off x="6526615" y="2865804"/>
              <a:ext cx="16348" cy="18149"/>
            </a:xfrm>
            <a:custGeom>
              <a:avLst/>
              <a:gdLst/>
              <a:ahLst/>
              <a:cxnLst/>
              <a:rect l="l" t="t" r="r" b="b"/>
              <a:pathLst>
                <a:path w="245" h="272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28" y="136"/>
                    <a:pt x="28" y="136"/>
                    <a:pt x="55" y="109"/>
                  </a:cubicBezTo>
                  <a:lnTo>
                    <a:pt x="55" y="109"/>
                  </a:lnTo>
                  <a:cubicBezTo>
                    <a:pt x="55" y="163"/>
                    <a:pt x="28" y="190"/>
                    <a:pt x="55" y="271"/>
                  </a:cubicBezTo>
                  <a:cubicBezTo>
                    <a:pt x="164" y="217"/>
                    <a:pt x="164" y="136"/>
                    <a:pt x="245" y="54"/>
                  </a:cubicBezTo>
                  <a:cubicBezTo>
                    <a:pt x="245" y="54"/>
                    <a:pt x="245" y="54"/>
                    <a:pt x="245" y="27"/>
                  </a:cubicBezTo>
                  <a:cubicBezTo>
                    <a:pt x="218" y="0"/>
                    <a:pt x="191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1"/>
            <p:cNvSpPr/>
            <p:nvPr/>
          </p:nvSpPr>
          <p:spPr>
            <a:xfrm>
              <a:off x="6499457" y="3580711"/>
              <a:ext cx="18216" cy="14546"/>
            </a:xfrm>
            <a:custGeom>
              <a:avLst/>
              <a:gdLst/>
              <a:ahLst/>
              <a:cxnLst/>
              <a:rect l="l" t="t" r="r" b="b"/>
              <a:pathLst>
                <a:path w="273" h="218" extrusionOk="0">
                  <a:moveTo>
                    <a:pt x="28" y="0"/>
                  </a:moveTo>
                  <a:cubicBezTo>
                    <a:pt x="28" y="27"/>
                    <a:pt x="1" y="27"/>
                    <a:pt x="1" y="81"/>
                  </a:cubicBezTo>
                  <a:cubicBezTo>
                    <a:pt x="1" y="163"/>
                    <a:pt x="82" y="217"/>
                    <a:pt x="164" y="217"/>
                  </a:cubicBezTo>
                  <a:cubicBezTo>
                    <a:pt x="218" y="217"/>
                    <a:pt x="245" y="190"/>
                    <a:pt x="272" y="163"/>
                  </a:cubicBezTo>
                  <a:cubicBezTo>
                    <a:pt x="245" y="109"/>
                    <a:pt x="191" y="27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1"/>
            <p:cNvSpPr/>
            <p:nvPr/>
          </p:nvSpPr>
          <p:spPr>
            <a:xfrm>
              <a:off x="6499457" y="362775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1"/>
            <p:cNvSpPr/>
            <p:nvPr/>
          </p:nvSpPr>
          <p:spPr>
            <a:xfrm>
              <a:off x="6526615" y="3653109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1"/>
            <p:cNvSpPr/>
            <p:nvPr/>
          </p:nvSpPr>
          <p:spPr>
            <a:xfrm>
              <a:off x="6474168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1"/>
            <p:cNvSpPr/>
            <p:nvPr/>
          </p:nvSpPr>
          <p:spPr>
            <a:xfrm>
              <a:off x="6499457" y="389018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1"/>
            <p:cNvSpPr/>
            <p:nvPr/>
          </p:nvSpPr>
          <p:spPr>
            <a:xfrm>
              <a:off x="6499457" y="394263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1"/>
            <p:cNvSpPr/>
            <p:nvPr/>
          </p:nvSpPr>
          <p:spPr>
            <a:xfrm>
              <a:off x="6499457" y="399514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1"/>
            <p:cNvSpPr/>
            <p:nvPr/>
          </p:nvSpPr>
          <p:spPr>
            <a:xfrm>
              <a:off x="6499457" y="4047662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1"/>
            <p:cNvSpPr/>
            <p:nvPr/>
          </p:nvSpPr>
          <p:spPr>
            <a:xfrm>
              <a:off x="6499457" y="410010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1"/>
            <p:cNvSpPr/>
            <p:nvPr/>
          </p:nvSpPr>
          <p:spPr>
            <a:xfrm>
              <a:off x="6499457" y="41526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1"/>
            <p:cNvSpPr/>
            <p:nvPr/>
          </p:nvSpPr>
          <p:spPr>
            <a:xfrm>
              <a:off x="6499457" y="4212343"/>
              <a:ext cx="1935" cy="3670"/>
            </a:xfrm>
            <a:custGeom>
              <a:avLst/>
              <a:gdLst/>
              <a:ahLst/>
              <a:cxnLst/>
              <a:rect l="l" t="t" r="r" b="b"/>
              <a:pathLst>
                <a:path w="29" h="55" extrusionOk="0">
                  <a:moveTo>
                    <a:pt x="28" y="0"/>
                  </a:moveTo>
                  <a:cubicBezTo>
                    <a:pt x="1" y="0"/>
                    <a:pt x="1" y="27"/>
                    <a:pt x="1" y="55"/>
                  </a:cubicBezTo>
                  <a:cubicBezTo>
                    <a:pt x="1" y="27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1"/>
            <p:cNvSpPr/>
            <p:nvPr/>
          </p:nvSpPr>
          <p:spPr>
            <a:xfrm>
              <a:off x="6501326" y="420506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81" y="1"/>
                    <a:pt x="54" y="28"/>
                    <a:pt x="0" y="82"/>
                  </a:cubicBezTo>
                  <a:cubicBezTo>
                    <a:pt x="54" y="109"/>
                    <a:pt x="81" y="136"/>
                    <a:pt x="81" y="245"/>
                  </a:cubicBezTo>
                  <a:cubicBezTo>
                    <a:pt x="81" y="272"/>
                    <a:pt x="81" y="299"/>
                    <a:pt x="81" y="299"/>
                  </a:cubicBezTo>
                  <a:cubicBezTo>
                    <a:pt x="81" y="299"/>
                    <a:pt x="109" y="326"/>
                    <a:pt x="136" y="326"/>
                  </a:cubicBezTo>
                  <a:cubicBezTo>
                    <a:pt x="217" y="326"/>
                    <a:pt x="298" y="245"/>
                    <a:pt x="298" y="164"/>
                  </a:cubicBezTo>
                  <a:cubicBezTo>
                    <a:pt x="298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1"/>
            <p:cNvSpPr/>
            <p:nvPr/>
          </p:nvSpPr>
          <p:spPr>
            <a:xfrm>
              <a:off x="6474168" y="4179780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cubicBezTo>
                    <a:pt x="190" y="217"/>
                    <a:pt x="217" y="136"/>
                    <a:pt x="272" y="54"/>
                  </a:cubicBezTo>
                  <a:cubicBezTo>
                    <a:pt x="244" y="27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1"/>
            <p:cNvSpPr/>
            <p:nvPr/>
          </p:nvSpPr>
          <p:spPr>
            <a:xfrm>
              <a:off x="6477771" y="4236965"/>
              <a:ext cx="16348" cy="7807"/>
            </a:xfrm>
            <a:custGeom>
              <a:avLst/>
              <a:gdLst/>
              <a:ahLst/>
              <a:cxnLst/>
              <a:rect l="l" t="t" r="r" b="b"/>
              <a:pathLst>
                <a:path w="245" h="117" extrusionOk="0">
                  <a:moveTo>
                    <a:pt x="153" y="0"/>
                  </a:moveTo>
                  <a:cubicBezTo>
                    <a:pt x="117" y="0"/>
                    <a:pt x="75" y="20"/>
                    <a:pt x="1" y="65"/>
                  </a:cubicBezTo>
                  <a:cubicBezTo>
                    <a:pt x="25" y="102"/>
                    <a:pt x="61" y="117"/>
                    <a:pt x="100" y="117"/>
                  </a:cubicBezTo>
                  <a:cubicBezTo>
                    <a:pt x="147" y="117"/>
                    <a:pt x="200" y="95"/>
                    <a:pt x="245" y="65"/>
                  </a:cubicBezTo>
                  <a:cubicBezTo>
                    <a:pt x="245" y="65"/>
                    <a:pt x="245" y="38"/>
                    <a:pt x="245" y="38"/>
                  </a:cubicBezTo>
                  <a:cubicBezTo>
                    <a:pt x="208" y="14"/>
                    <a:pt x="182" y="0"/>
                    <a:pt x="15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1"/>
            <p:cNvSpPr/>
            <p:nvPr/>
          </p:nvSpPr>
          <p:spPr>
            <a:xfrm>
              <a:off x="6447010" y="1949984"/>
              <a:ext cx="21752" cy="16348"/>
            </a:xfrm>
            <a:custGeom>
              <a:avLst/>
              <a:gdLst/>
              <a:ahLst/>
              <a:cxnLst/>
              <a:rect l="l" t="t" r="r" b="b"/>
              <a:pathLst>
                <a:path w="326" h="245" extrusionOk="0">
                  <a:moveTo>
                    <a:pt x="28" y="1"/>
                  </a:moveTo>
                  <a:cubicBezTo>
                    <a:pt x="28" y="28"/>
                    <a:pt x="0" y="55"/>
                    <a:pt x="0" y="109"/>
                  </a:cubicBezTo>
                  <a:cubicBezTo>
                    <a:pt x="0" y="190"/>
                    <a:pt x="82" y="245"/>
                    <a:pt x="163" y="245"/>
                  </a:cubicBezTo>
                  <a:cubicBezTo>
                    <a:pt x="245" y="245"/>
                    <a:pt x="326" y="190"/>
                    <a:pt x="326" y="109"/>
                  </a:cubicBezTo>
                  <a:cubicBezTo>
                    <a:pt x="326" y="55"/>
                    <a:pt x="299" y="28"/>
                    <a:pt x="27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1"/>
            <p:cNvSpPr/>
            <p:nvPr/>
          </p:nvSpPr>
          <p:spPr>
            <a:xfrm>
              <a:off x="6447010" y="1998828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1"/>
            <p:cNvSpPr/>
            <p:nvPr/>
          </p:nvSpPr>
          <p:spPr>
            <a:xfrm>
              <a:off x="6474168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1"/>
            <p:cNvSpPr/>
            <p:nvPr/>
          </p:nvSpPr>
          <p:spPr>
            <a:xfrm>
              <a:off x="6447010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1"/>
            <p:cNvSpPr/>
            <p:nvPr/>
          </p:nvSpPr>
          <p:spPr>
            <a:xfrm>
              <a:off x="6474168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1"/>
            <p:cNvSpPr/>
            <p:nvPr/>
          </p:nvSpPr>
          <p:spPr>
            <a:xfrm>
              <a:off x="6447010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1"/>
            <p:cNvSpPr/>
            <p:nvPr/>
          </p:nvSpPr>
          <p:spPr>
            <a:xfrm>
              <a:off x="6474168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1"/>
            <p:cNvSpPr/>
            <p:nvPr/>
          </p:nvSpPr>
          <p:spPr>
            <a:xfrm>
              <a:off x="6447010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1"/>
            <p:cNvSpPr/>
            <p:nvPr/>
          </p:nvSpPr>
          <p:spPr>
            <a:xfrm>
              <a:off x="6474168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1"/>
            <p:cNvSpPr/>
            <p:nvPr/>
          </p:nvSpPr>
          <p:spPr>
            <a:xfrm>
              <a:off x="6447010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1"/>
            <p:cNvSpPr/>
            <p:nvPr/>
          </p:nvSpPr>
          <p:spPr>
            <a:xfrm>
              <a:off x="6474168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1"/>
            <p:cNvSpPr/>
            <p:nvPr/>
          </p:nvSpPr>
          <p:spPr>
            <a:xfrm>
              <a:off x="6447010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1"/>
            <p:cNvSpPr/>
            <p:nvPr/>
          </p:nvSpPr>
          <p:spPr>
            <a:xfrm>
              <a:off x="6474168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cubicBezTo>
                    <a:pt x="217" y="298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1"/>
            <p:cNvSpPr/>
            <p:nvPr/>
          </p:nvSpPr>
          <p:spPr>
            <a:xfrm>
              <a:off x="6447010" y="231377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1"/>
            <p:cNvSpPr/>
            <p:nvPr/>
          </p:nvSpPr>
          <p:spPr>
            <a:xfrm>
              <a:off x="6474168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1"/>
            <p:cNvSpPr/>
            <p:nvPr/>
          </p:nvSpPr>
          <p:spPr>
            <a:xfrm>
              <a:off x="6447010" y="2366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1"/>
            <p:cNvSpPr/>
            <p:nvPr/>
          </p:nvSpPr>
          <p:spPr>
            <a:xfrm>
              <a:off x="6474168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1"/>
            <p:cNvSpPr/>
            <p:nvPr/>
          </p:nvSpPr>
          <p:spPr>
            <a:xfrm>
              <a:off x="6474168" y="2393381"/>
              <a:ext cx="16348" cy="16348"/>
            </a:xfrm>
            <a:custGeom>
              <a:avLst/>
              <a:gdLst/>
              <a:ahLst/>
              <a:cxnLst/>
              <a:rect l="l" t="t" r="r" b="b"/>
              <a:pathLst>
                <a:path w="245" h="245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191"/>
                    <a:pt x="0" y="218"/>
                    <a:pt x="27" y="245"/>
                  </a:cubicBezTo>
                  <a:cubicBezTo>
                    <a:pt x="82" y="164"/>
                    <a:pt x="163" y="109"/>
                    <a:pt x="244" y="28"/>
                  </a:cubicBezTo>
                  <a:cubicBezTo>
                    <a:pt x="217" y="1"/>
                    <a:pt x="190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1"/>
            <p:cNvSpPr/>
            <p:nvPr/>
          </p:nvSpPr>
          <p:spPr>
            <a:xfrm>
              <a:off x="6447010" y="2418737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1"/>
            <p:cNvSpPr/>
            <p:nvPr/>
          </p:nvSpPr>
          <p:spPr>
            <a:xfrm>
              <a:off x="6474168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82" y="0"/>
                  </a:moveTo>
                  <a:cubicBezTo>
                    <a:pt x="27" y="28"/>
                    <a:pt x="0" y="82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17" y="136"/>
                    <a:pt x="136" y="82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1"/>
            <p:cNvSpPr/>
            <p:nvPr/>
          </p:nvSpPr>
          <p:spPr>
            <a:xfrm>
              <a:off x="6447010" y="247125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1"/>
            <p:cNvSpPr/>
            <p:nvPr/>
          </p:nvSpPr>
          <p:spPr>
            <a:xfrm>
              <a:off x="6447010" y="252369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1"/>
            <p:cNvSpPr/>
            <p:nvPr/>
          </p:nvSpPr>
          <p:spPr>
            <a:xfrm>
              <a:off x="6447010" y="257621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1"/>
            <p:cNvSpPr/>
            <p:nvPr/>
          </p:nvSpPr>
          <p:spPr>
            <a:xfrm>
              <a:off x="6447010" y="262865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1"/>
            <p:cNvSpPr/>
            <p:nvPr/>
          </p:nvSpPr>
          <p:spPr>
            <a:xfrm>
              <a:off x="6447010" y="2681172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190" y="326"/>
                    <a:pt x="190" y="326"/>
                    <a:pt x="217" y="299"/>
                  </a:cubicBezTo>
                  <a:cubicBezTo>
                    <a:pt x="245" y="272"/>
                    <a:pt x="272" y="218"/>
                    <a:pt x="299" y="163"/>
                  </a:cubicBezTo>
                  <a:lnTo>
                    <a:pt x="326" y="163"/>
                  </a:ln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1"/>
            <p:cNvSpPr/>
            <p:nvPr/>
          </p:nvSpPr>
          <p:spPr>
            <a:xfrm>
              <a:off x="6421654" y="2708330"/>
              <a:ext cx="20018" cy="14546"/>
            </a:xfrm>
            <a:custGeom>
              <a:avLst/>
              <a:gdLst/>
              <a:ahLst/>
              <a:cxnLst/>
              <a:rect l="l" t="t" r="r" b="b"/>
              <a:pathLst>
                <a:path w="300" h="218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163"/>
                    <a:pt x="1" y="190"/>
                    <a:pt x="1" y="190"/>
                  </a:cubicBezTo>
                  <a:cubicBezTo>
                    <a:pt x="55" y="217"/>
                    <a:pt x="109" y="217"/>
                    <a:pt x="163" y="217"/>
                  </a:cubicBezTo>
                  <a:cubicBezTo>
                    <a:pt x="191" y="217"/>
                    <a:pt x="245" y="190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1"/>
            <p:cNvSpPr/>
            <p:nvPr/>
          </p:nvSpPr>
          <p:spPr>
            <a:xfrm>
              <a:off x="6474168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217"/>
                    <a:pt x="27" y="271"/>
                    <a:pt x="82" y="299"/>
                  </a:cubicBezTo>
                  <a:cubicBezTo>
                    <a:pt x="82" y="271"/>
                    <a:pt x="109" y="244"/>
                    <a:pt x="109" y="244"/>
                  </a:cubicBezTo>
                  <a:cubicBezTo>
                    <a:pt x="136" y="244"/>
                    <a:pt x="163" y="271"/>
                    <a:pt x="190" y="299"/>
                  </a:cubicBezTo>
                  <a:cubicBezTo>
                    <a:pt x="244" y="271"/>
                    <a:pt x="299" y="217"/>
                    <a:pt x="299" y="163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1"/>
            <p:cNvSpPr/>
            <p:nvPr/>
          </p:nvSpPr>
          <p:spPr>
            <a:xfrm>
              <a:off x="6456085" y="2892962"/>
              <a:ext cx="12678" cy="18149"/>
            </a:xfrm>
            <a:custGeom>
              <a:avLst/>
              <a:gdLst/>
              <a:ahLst/>
              <a:cxnLst/>
              <a:rect l="l" t="t" r="r" b="b"/>
              <a:pathLst>
                <a:path w="190" h="272" extrusionOk="0">
                  <a:moveTo>
                    <a:pt x="54" y="0"/>
                  </a:moveTo>
                  <a:cubicBezTo>
                    <a:pt x="54" y="27"/>
                    <a:pt x="27" y="81"/>
                    <a:pt x="27" y="163"/>
                  </a:cubicBezTo>
                  <a:cubicBezTo>
                    <a:pt x="27" y="190"/>
                    <a:pt x="0" y="217"/>
                    <a:pt x="27" y="217"/>
                  </a:cubicBezTo>
                  <a:cubicBezTo>
                    <a:pt x="81" y="217"/>
                    <a:pt x="81" y="244"/>
                    <a:pt x="81" y="271"/>
                  </a:cubicBezTo>
                  <a:cubicBezTo>
                    <a:pt x="136" y="244"/>
                    <a:pt x="190" y="190"/>
                    <a:pt x="190" y="136"/>
                  </a:cubicBezTo>
                  <a:cubicBezTo>
                    <a:pt x="190" y="81"/>
                    <a:pt x="136" y="0"/>
                    <a:pt x="5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1"/>
            <p:cNvSpPr/>
            <p:nvPr/>
          </p:nvSpPr>
          <p:spPr>
            <a:xfrm>
              <a:off x="6447010" y="2898366"/>
              <a:ext cx="1868" cy="7273"/>
            </a:xfrm>
            <a:custGeom>
              <a:avLst/>
              <a:gdLst/>
              <a:ahLst/>
              <a:cxnLst/>
              <a:rect l="l" t="t" r="r" b="b"/>
              <a:pathLst>
                <a:path w="28" h="109" extrusionOk="0">
                  <a:moveTo>
                    <a:pt x="28" y="0"/>
                  </a:moveTo>
                  <a:cubicBezTo>
                    <a:pt x="0" y="28"/>
                    <a:pt x="0" y="55"/>
                    <a:pt x="0" y="55"/>
                  </a:cubicBezTo>
                  <a:cubicBezTo>
                    <a:pt x="0" y="82"/>
                    <a:pt x="0" y="109"/>
                    <a:pt x="28" y="109"/>
                  </a:cubicBezTo>
                  <a:cubicBezTo>
                    <a:pt x="28" y="82"/>
                    <a:pt x="28" y="55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1"/>
            <p:cNvSpPr/>
            <p:nvPr/>
          </p:nvSpPr>
          <p:spPr>
            <a:xfrm>
              <a:off x="6421654" y="3558958"/>
              <a:ext cx="14546" cy="10943"/>
            </a:xfrm>
            <a:custGeom>
              <a:avLst/>
              <a:gdLst/>
              <a:ahLst/>
              <a:cxnLst/>
              <a:rect l="l" t="t" r="r" b="b"/>
              <a:pathLst>
                <a:path w="218" h="164" extrusionOk="0">
                  <a:moveTo>
                    <a:pt x="1" y="1"/>
                  </a:moveTo>
                  <a:cubicBezTo>
                    <a:pt x="1" y="82"/>
                    <a:pt x="55" y="163"/>
                    <a:pt x="136" y="163"/>
                  </a:cubicBezTo>
                  <a:cubicBezTo>
                    <a:pt x="163" y="163"/>
                    <a:pt x="191" y="136"/>
                    <a:pt x="218" y="136"/>
                  </a:cubicBezTo>
                  <a:cubicBezTo>
                    <a:pt x="136" y="82"/>
                    <a:pt x="55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1"/>
            <p:cNvSpPr/>
            <p:nvPr/>
          </p:nvSpPr>
          <p:spPr>
            <a:xfrm>
              <a:off x="6448812" y="3627753"/>
              <a:ext cx="18149" cy="10943"/>
            </a:xfrm>
            <a:custGeom>
              <a:avLst/>
              <a:gdLst/>
              <a:ahLst/>
              <a:cxnLst/>
              <a:rect l="l" t="t" r="r" b="b"/>
              <a:pathLst>
                <a:path w="272" h="164" extrusionOk="0">
                  <a:moveTo>
                    <a:pt x="136" y="0"/>
                  </a:moveTo>
                  <a:cubicBezTo>
                    <a:pt x="82" y="0"/>
                    <a:pt x="28" y="27"/>
                    <a:pt x="1" y="82"/>
                  </a:cubicBezTo>
                  <a:cubicBezTo>
                    <a:pt x="28" y="109"/>
                    <a:pt x="28" y="109"/>
                    <a:pt x="55" y="109"/>
                  </a:cubicBezTo>
                  <a:cubicBezTo>
                    <a:pt x="136" y="109"/>
                    <a:pt x="218" y="136"/>
                    <a:pt x="272" y="163"/>
                  </a:cubicBezTo>
                  <a:cubicBezTo>
                    <a:pt x="272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41"/>
            <p:cNvSpPr/>
            <p:nvPr/>
          </p:nvSpPr>
          <p:spPr>
            <a:xfrm>
              <a:off x="6447010" y="378522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41"/>
            <p:cNvSpPr/>
            <p:nvPr/>
          </p:nvSpPr>
          <p:spPr>
            <a:xfrm>
              <a:off x="6447010" y="3837674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41"/>
            <p:cNvSpPr/>
            <p:nvPr/>
          </p:nvSpPr>
          <p:spPr>
            <a:xfrm>
              <a:off x="6421654" y="3812318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1"/>
            <p:cNvSpPr/>
            <p:nvPr/>
          </p:nvSpPr>
          <p:spPr>
            <a:xfrm>
              <a:off x="6421654" y="386483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1"/>
            <p:cNvSpPr/>
            <p:nvPr/>
          </p:nvSpPr>
          <p:spPr>
            <a:xfrm>
              <a:off x="6447010" y="389018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41"/>
            <p:cNvSpPr/>
            <p:nvPr/>
          </p:nvSpPr>
          <p:spPr>
            <a:xfrm>
              <a:off x="6474168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cubicBezTo>
                    <a:pt x="217" y="298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41"/>
            <p:cNvSpPr/>
            <p:nvPr/>
          </p:nvSpPr>
          <p:spPr>
            <a:xfrm>
              <a:off x="6447010" y="394263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1"/>
            <p:cNvSpPr/>
            <p:nvPr/>
          </p:nvSpPr>
          <p:spPr>
            <a:xfrm>
              <a:off x="6421654" y="391734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1"/>
            <p:cNvSpPr/>
            <p:nvPr/>
          </p:nvSpPr>
          <p:spPr>
            <a:xfrm>
              <a:off x="6421654" y="3969792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41"/>
            <p:cNvSpPr/>
            <p:nvPr/>
          </p:nvSpPr>
          <p:spPr>
            <a:xfrm>
              <a:off x="6447010" y="399514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41"/>
            <p:cNvSpPr/>
            <p:nvPr/>
          </p:nvSpPr>
          <p:spPr>
            <a:xfrm>
              <a:off x="6474168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1"/>
            <p:cNvSpPr/>
            <p:nvPr/>
          </p:nvSpPr>
          <p:spPr>
            <a:xfrm>
              <a:off x="6474168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1"/>
            <p:cNvSpPr/>
            <p:nvPr/>
          </p:nvSpPr>
          <p:spPr>
            <a:xfrm>
              <a:off x="6447010" y="4047662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1"/>
            <p:cNvSpPr/>
            <p:nvPr/>
          </p:nvSpPr>
          <p:spPr>
            <a:xfrm>
              <a:off x="6421654" y="402230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1"/>
            <p:cNvSpPr/>
            <p:nvPr/>
          </p:nvSpPr>
          <p:spPr>
            <a:xfrm>
              <a:off x="6421654" y="4074753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1"/>
            <p:cNvSpPr/>
            <p:nvPr/>
          </p:nvSpPr>
          <p:spPr>
            <a:xfrm>
              <a:off x="6447010" y="410010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1"/>
            <p:cNvSpPr/>
            <p:nvPr/>
          </p:nvSpPr>
          <p:spPr>
            <a:xfrm>
              <a:off x="6474168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1"/>
            <p:cNvSpPr/>
            <p:nvPr/>
          </p:nvSpPr>
          <p:spPr>
            <a:xfrm>
              <a:off x="6474168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41"/>
            <p:cNvSpPr/>
            <p:nvPr/>
          </p:nvSpPr>
          <p:spPr>
            <a:xfrm>
              <a:off x="6447010" y="415262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1"/>
            <p:cNvSpPr/>
            <p:nvPr/>
          </p:nvSpPr>
          <p:spPr>
            <a:xfrm>
              <a:off x="6421654" y="412726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1"/>
            <p:cNvSpPr/>
            <p:nvPr/>
          </p:nvSpPr>
          <p:spPr>
            <a:xfrm>
              <a:off x="6456085" y="4205069"/>
              <a:ext cx="12678" cy="16348"/>
            </a:xfrm>
            <a:custGeom>
              <a:avLst/>
              <a:gdLst/>
              <a:ahLst/>
              <a:cxnLst/>
              <a:rect l="l" t="t" r="r" b="b"/>
              <a:pathLst>
                <a:path w="190" h="245" extrusionOk="0">
                  <a:moveTo>
                    <a:pt x="27" y="1"/>
                  </a:moveTo>
                  <a:cubicBezTo>
                    <a:pt x="0" y="1"/>
                    <a:pt x="0" y="1"/>
                    <a:pt x="0" y="28"/>
                  </a:cubicBezTo>
                  <a:cubicBezTo>
                    <a:pt x="0" y="55"/>
                    <a:pt x="27" y="82"/>
                    <a:pt x="27" y="82"/>
                  </a:cubicBezTo>
                  <a:cubicBezTo>
                    <a:pt x="27" y="82"/>
                    <a:pt x="0" y="245"/>
                    <a:pt x="109" y="245"/>
                  </a:cubicBezTo>
                  <a:cubicBezTo>
                    <a:pt x="109" y="245"/>
                    <a:pt x="136" y="245"/>
                    <a:pt x="163" y="218"/>
                  </a:cubicBezTo>
                  <a:cubicBezTo>
                    <a:pt x="163" y="218"/>
                    <a:pt x="190" y="191"/>
                    <a:pt x="190" y="164"/>
                  </a:cubicBezTo>
                  <a:cubicBezTo>
                    <a:pt x="190" y="82"/>
                    <a:pt x="109" y="1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1"/>
            <p:cNvSpPr/>
            <p:nvPr/>
          </p:nvSpPr>
          <p:spPr>
            <a:xfrm>
              <a:off x="6396298" y="1946381"/>
              <a:ext cx="18216" cy="19951"/>
            </a:xfrm>
            <a:custGeom>
              <a:avLst/>
              <a:gdLst/>
              <a:ahLst/>
              <a:cxnLst/>
              <a:rect l="l" t="t" r="r" b="b"/>
              <a:pathLst>
                <a:path w="273" h="299" extrusionOk="0">
                  <a:moveTo>
                    <a:pt x="82" y="0"/>
                  </a:moveTo>
                  <a:cubicBezTo>
                    <a:pt x="82" y="82"/>
                    <a:pt x="28" y="163"/>
                    <a:pt x="1" y="217"/>
                  </a:cubicBezTo>
                  <a:cubicBezTo>
                    <a:pt x="28" y="272"/>
                    <a:pt x="82" y="299"/>
                    <a:pt x="137" y="299"/>
                  </a:cubicBezTo>
                  <a:cubicBezTo>
                    <a:pt x="218" y="299"/>
                    <a:pt x="272" y="244"/>
                    <a:pt x="272" y="163"/>
                  </a:cubicBezTo>
                  <a:cubicBezTo>
                    <a:pt x="272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1"/>
            <p:cNvSpPr/>
            <p:nvPr/>
          </p:nvSpPr>
          <p:spPr>
            <a:xfrm>
              <a:off x="6369208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8" y="244"/>
                    <a:pt x="298" y="163"/>
                  </a:cubicBezTo>
                  <a:cubicBezTo>
                    <a:pt x="298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1"/>
            <p:cNvSpPr/>
            <p:nvPr/>
          </p:nvSpPr>
          <p:spPr>
            <a:xfrm>
              <a:off x="6394497" y="199882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1"/>
            <p:cNvSpPr/>
            <p:nvPr/>
          </p:nvSpPr>
          <p:spPr>
            <a:xfrm>
              <a:off x="6421654" y="197173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41"/>
            <p:cNvSpPr/>
            <p:nvPr/>
          </p:nvSpPr>
          <p:spPr>
            <a:xfrm>
              <a:off x="6394497" y="205134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41"/>
            <p:cNvSpPr/>
            <p:nvPr/>
          </p:nvSpPr>
          <p:spPr>
            <a:xfrm>
              <a:off x="6421654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1"/>
            <p:cNvSpPr/>
            <p:nvPr/>
          </p:nvSpPr>
          <p:spPr>
            <a:xfrm>
              <a:off x="6394497" y="2103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1"/>
            <p:cNvSpPr/>
            <p:nvPr/>
          </p:nvSpPr>
          <p:spPr>
            <a:xfrm>
              <a:off x="6421654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1"/>
            <p:cNvSpPr/>
            <p:nvPr/>
          </p:nvSpPr>
          <p:spPr>
            <a:xfrm>
              <a:off x="6394497" y="215630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1"/>
            <p:cNvSpPr/>
            <p:nvPr/>
          </p:nvSpPr>
          <p:spPr>
            <a:xfrm>
              <a:off x="6421654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1"/>
            <p:cNvSpPr/>
            <p:nvPr/>
          </p:nvSpPr>
          <p:spPr>
            <a:xfrm>
              <a:off x="6394497" y="220881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1"/>
            <p:cNvSpPr/>
            <p:nvPr/>
          </p:nvSpPr>
          <p:spPr>
            <a:xfrm>
              <a:off x="6421654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1"/>
            <p:cNvSpPr/>
            <p:nvPr/>
          </p:nvSpPr>
          <p:spPr>
            <a:xfrm>
              <a:off x="6394497" y="2261263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1"/>
            <p:cNvSpPr/>
            <p:nvPr/>
          </p:nvSpPr>
          <p:spPr>
            <a:xfrm>
              <a:off x="6421654" y="223597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1"/>
            <p:cNvSpPr/>
            <p:nvPr/>
          </p:nvSpPr>
          <p:spPr>
            <a:xfrm>
              <a:off x="6394497" y="231377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1"/>
            <p:cNvSpPr/>
            <p:nvPr/>
          </p:nvSpPr>
          <p:spPr>
            <a:xfrm>
              <a:off x="6421654" y="228842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41"/>
            <p:cNvSpPr/>
            <p:nvPr/>
          </p:nvSpPr>
          <p:spPr>
            <a:xfrm>
              <a:off x="6394497" y="2366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41"/>
            <p:cNvSpPr/>
            <p:nvPr/>
          </p:nvSpPr>
          <p:spPr>
            <a:xfrm>
              <a:off x="6421654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1"/>
            <p:cNvSpPr/>
            <p:nvPr/>
          </p:nvSpPr>
          <p:spPr>
            <a:xfrm>
              <a:off x="6394497" y="2418737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1"/>
            <p:cNvSpPr/>
            <p:nvPr/>
          </p:nvSpPr>
          <p:spPr>
            <a:xfrm>
              <a:off x="6421654" y="239338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1"/>
            <p:cNvSpPr/>
            <p:nvPr/>
          </p:nvSpPr>
          <p:spPr>
            <a:xfrm>
              <a:off x="6394497" y="247125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1"/>
            <p:cNvSpPr/>
            <p:nvPr/>
          </p:nvSpPr>
          <p:spPr>
            <a:xfrm>
              <a:off x="6421654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1"/>
            <p:cNvSpPr/>
            <p:nvPr/>
          </p:nvSpPr>
          <p:spPr>
            <a:xfrm>
              <a:off x="6394497" y="252369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1"/>
            <p:cNvSpPr/>
            <p:nvPr/>
          </p:nvSpPr>
          <p:spPr>
            <a:xfrm>
              <a:off x="6421654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1"/>
            <p:cNvSpPr/>
            <p:nvPr/>
          </p:nvSpPr>
          <p:spPr>
            <a:xfrm>
              <a:off x="6394497" y="257621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1"/>
            <p:cNvSpPr/>
            <p:nvPr/>
          </p:nvSpPr>
          <p:spPr>
            <a:xfrm>
              <a:off x="6421654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1"/>
            <p:cNvSpPr/>
            <p:nvPr/>
          </p:nvSpPr>
          <p:spPr>
            <a:xfrm>
              <a:off x="6394497" y="262865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1"/>
            <p:cNvSpPr/>
            <p:nvPr/>
          </p:nvSpPr>
          <p:spPr>
            <a:xfrm>
              <a:off x="6421654" y="260336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41"/>
            <p:cNvSpPr/>
            <p:nvPr/>
          </p:nvSpPr>
          <p:spPr>
            <a:xfrm>
              <a:off x="6421654" y="2655816"/>
              <a:ext cx="20018" cy="9141"/>
            </a:xfrm>
            <a:custGeom>
              <a:avLst/>
              <a:gdLst/>
              <a:ahLst/>
              <a:cxnLst/>
              <a:rect l="l" t="t" r="r" b="b"/>
              <a:pathLst>
                <a:path w="300" h="137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lnTo>
                    <a:pt x="299" y="136"/>
                  </a:ln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1"/>
            <p:cNvSpPr/>
            <p:nvPr/>
          </p:nvSpPr>
          <p:spPr>
            <a:xfrm>
              <a:off x="6394497" y="2681172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1"/>
            <p:cNvSpPr/>
            <p:nvPr/>
          </p:nvSpPr>
          <p:spPr>
            <a:xfrm>
              <a:off x="6421654" y="2666692"/>
              <a:ext cx="20018" cy="9141"/>
            </a:xfrm>
            <a:custGeom>
              <a:avLst/>
              <a:gdLst/>
              <a:ahLst/>
              <a:cxnLst/>
              <a:rect l="l" t="t" r="r" b="b"/>
              <a:pathLst>
                <a:path w="300" h="137" extrusionOk="0">
                  <a:moveTo>
                    <a:pt x="1" y="1"/>
                  </a:moveTo>
                  <a:cubicBezTo>
                    <a:pt x="1" y="82"/>
                    <a:pt x="55" y="136"/>
                    <a:pt x="136" y="136"/>
                  </a:cubicBezTo>
                  <a:cubicBezTo>
                    <a:pt x="218" y="136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1"/>
            <p:cNvSpPr/>
            <p:nvPr/>
          </p:nvSpPr>
          <p:spPr>
            <a:xfrm>
              <a:off x="6369208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190" y="299"/>
                    <a:pt x="217" y="299"/>
                    <a:pt x="244" y="272"/>
                  </a:cubicBezTo>
                  <a:cubicBezTo>
                    <a:pt x="244" y="245"/>
                    <a:pt x="271" y="245"/>
                    <a:pt x="271" y="217"/>
                  </a:cubicBezTo>
                  <a:cubicBezTo>
                    <a:pt x="298" y="190"/>
                    <a:pt x="298" y="190"/>
                    <a:pt x="298" y="163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1"/>
            <p:cNvSpPr/>
            <p:nvPr/>
          </p:nvSpPr>
          <p:spPr>
            <a:xfrm>
              <a:off x="6394497" y="2891093"/>
              <a:ext cx="20018" cy="10943"/>
            </a:xfrm>
            <a:custGeom>
              <a:avLst/>
              <a:gdLst/>
              <a:ahLst/>
              <a:cxnLst/>
              <a:rect l="l" t="t" r="r" b="b"/>
              <a:pathLst>
                <a:path w="300" h="164" extrusionOk="0">
                  <a:moveTo>
                    <a:pt x="164" y="1"/>
                  </a:moveTo>
                  <a:cubicBezTo>
                    <a:pt x="136" y="1"/>
                    <a:pt x="109" y="28"/>
                    <a:pt x="109" y="28"/>
                  </a:cubicBezTo>
                  <a:cubicBezTo>
                    <a:pt x="82" y="28"/>
                    <a:pt x="82" y="55"/>
                    <a:pt x="55" y="55"/>
                  </a:cubicBezTo>
                  <a:cubicBezTo>
                    <a:pt x="55" y="55"/>
                    <a:pt x="55" y="82"/>
                    <a:pt x="28" y="82"/>
                  </a:cubicBezTo>
                  <a:cubicBezTo>
                    <a:pt x="28" y="109"/>
                    <a:pt x="1" y="137"/>
                    <a:pt x="1" y="164"/>
                  </a:cubicBezTo>
                  <a:lnTo>
                    <a:pt x="82" y="164"/>
                  </a:lnTo>
                  <a:cubicBezTo>
                    <a:pt x="164" y="164"/>
                    <a:pt x="245" y="137"/>
                    <a:pt x="299" y="109"/>
                  </a:cubicBezTo>
                  <a:cubicBezTo>
                    <a:pt x="272" y="55"/>
                    <a:pt x="218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1"/>
            <p:cNvSpPr/>
            <p:nvPr/>
          </p:nvSpPr>
          <p:spPr>
            <a:xfrm>
              <a:off x="6421654" y="2869407"/>
              <a:ext cx="20018" cy="16348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109" y="0"/>
                  </a:moveTo>
                  <a:cubicBezTo>
                    <a:pt x="55" y="0"/>
                    <a:pt x="28" y="28"/>
                    <a:pt x="1" y="28"/>
                  </a:cubicBezTo>
                  <a:cubicBezTo>
                    <a:pt x="1" y="55"/>
                    <a:pt x="1" y="82"/>
                    <a:pt x="1" y="109"/>
                  </a:cubicBezTo>
                  <a:cubicBezTo>
                    <a:pt x="1" y="190"/>
                    <a:pt x="55" y="245"/>
                    <a:pt x="136" y="245"/>
                  </a:cubicBezTo>
                  <a:cubicBezTo>
                    <a:pt x="218" y="245"/>
                    <a:pt x="299" y="190"/>
                    <a:pt x="299" y="109"/>
                  </a:cubicBezTo>
                  <a:cubicBezTo>
                    <a:pt x="299" y="55"/>
                    <a:pt x="299" y="28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1"/>
            <p:cNvSpPr/>
            <p:nvPr/>
          </p:nvSpPr>
          <p:spPr>
            <a:xfrm>
              <a:off x="6421654" y="2918251"/>
              <a:ext cx="9141" cy="10943"/>
            </a:xfrm>
            <a:custGeom>
              <a:avLst/>
              <a:gdLst/>
              <a:ahLst/>
              <a:cxnLst/>
              <a:rect l="l" t="t" r="r" b="b"/>
              <a:pathLst>
                <a:path w="137" h="164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55" y="164"/>
                    <a:pt x="109" y="82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1"/>
            <p:cNvSpPr/>
            <p:nvPr/>
          </p:nvSpPr>
          <p:spPr>
            <a:xfrm>
              <a:off x="6394497" y="2945409"/>
              <a:ext cx="5538" cy="12744"/>
            </a:xfrm>
            <a:custGeom>
              <a:avLst/>
              <a:gdLst/>
              <a:ahLst/>
              <a:cxnLst/>
              <a:rect l="l" t="t" r="r" b="b"/>
              <a:pathLst>
                <a:path w="83" h="191" extrusionOk="0">
                  <a:moveTo>
                    <a:pt x="82" y="1"/>
                  </a:moveTo>
                  <a:cubicBezTo>
                    <a:pt x="28" y="28"/>
                    <a:pt x="1" y="82"/>
                    <a:pt x="1" y="136"/>
                  </a:cubicBezTo>
                  <a:cubicBezTo>
                    <a:pt x="1" y="163"/>
                    <a:pt x="1" y="163"/>
                    <a:pt x="1" y="190"/>
                  </a:cubicBezTo>
                  <a:cubicBezTo>
                    <a:pt x="28" y="136"/>
                    <a:pt x="55" y="82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1"/>
            <p:cNvSpPr/>
            <p:nvPr/>
          </p:nvSpPr>
          <p:spPr>
            <a:xfrm>
              <a:off x="6372811" y="2918251"/>
              <a:ext cx="16348" cy="16348"/>
            </a:xfrm>
            <a:custGeom>
              <a:avLst/>
              <a:gdLst/>
              <a:ahLst/>
              <a:cxnLst/>
              <a:rect l="l" t="t" r="r" b="b"/>
              <a:pathLst>
                <a:path w="245" h="245" extrusionOk="0">
                  <a:moveTo>
                    <a:pt x="82" y="1"/>
                  </a:moveTo>
                  <a:cubicBezTo>
                    <a:pt x="55" y="1"/>
                    <a:pt x="55" y="1"/>
                    <a:pt x="27" y="28"/>
                  </a:cubicBezTo>
                  <a:cubicBezTo>
                    <a:pt x="0" y="55"/>
                    <a:pt x="0" y="55"/>
                    <a:pt x="0" y="82"/>
                  </a:cubicBezTo>
                  <a:cubicBezTo>
                    <a:pt x="0" y="136"/>
                    <a:pt x="27" y="191"/>
                    <a:pt x="55" y="191"/>
                  </a:cubicBezTo>
                  <a:cubicBezTo>
                    <a:pt x="82" y="191"/>
                    <a:pt x="136" y="136"/>
                    <a:pt x="163" y="136"/>
                  </a:cubicBezTo>
                  <a:cubicBezTo>
                    <a:pt x="136" y="109"/>
                    <a:pt x="163" y="82"/>
                    <a:pt x="163" y="55"/>
                  </a:cubicBezTo>
                  <a:cubicBezTo>
                    <a:pt x="163" y="109"/>
                    <a:pt x="190" y="164"/>
                    <a:pt x="217" y="191"/>
                  </a:cubicBezTo>
                  <a:lnTo>
                    <a:pt x="217" y="245"/>
                  </a:lnTo>
                  <a:cubicBezTo>
                    <a:pt x="244" y="218"/>
                    <a:pt x="244" y="191"/>
                    <a:pt x="244" y="164"/>
                  </a:cubicBezTo>
                  <a:cubicBezTo>
                    <a:pt x="244" y="82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1"/>
            <p:cNvSpPr/>
            <p:nvPr/>
          </p:nvSpPr>
          <p:spPr>
            <a:xfrm>
              <a:off x="6396298" y="3575239"/>
              <a:ext cx="18216" cy="20018"/>
            </a:xfrm>
            <a:custGeom>
              <a:avLst/>
              <a:gdLst/>
              <a:ahLst/>
              <a:cxnLst/>
              <a:rect l="l" t="t" r="r" b="b"/>
              <a:pathLst>
                <a:path w="273" h="300" extrusionOk="0">
                  <a:moveTo>
                    <a:pt x="137" y="1"/>
                  </a:moveTo>
                  <a:cubicBezTo>
                    <a:pt x="55" y="1"/>
                    <a:pt x="1" y="28"/>
                    <a:pt x="1" y="82"/>
                  </a:cubicBezTo>
                  <a:cubicBezTo>
                    <a:pt x="55" y="109"/>
                    <a:pt x="109" y="136"/>
                    <a:pt x="137" y="191"/>
                  </a:cubicBezTo>
                  <a:cubicBezTo>
                    <a:pt x="137" y="218"/>
                    <a:pt x="164" y="272"/>
                    <a:pt x="191" y="272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45" y="272"/>
                    <a:pt x="272" y="218"/>
                    <a:pt x="272" y="163"/>
                  </a:cubicBezTo>
                  <a:cubicBezTo>
                    <a:pt x="272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1"/>
            <p:cNvSpPr/>
            <p:nvPr/>
          </p:nvSpPr>
          <p:spPr>
            <a:xfrm>
              <a:off x="6421654" y="3600595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163" y="299"/>
                    <a:pt x="163" y="272"/>
                    <a:pt x="163" y="245"/>
                  </a:cubicBezTo>
                  <a:lnTo>
                    <a:pt x="163" y="326"/>
                  </a:ln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1"/>
            <p:cNvSpPr/>
            <p:nvPr/>
          </p:nvSpPr>
          <p:spPr>
            <a:xfrm>
              <a:off x="6376414" y="3761673"/>
              <a:ext cx="12744" cy="9141"/>
            </a:xfrm>
            <a:custGeom>
              <a:avLst/>
              <a:gdLst/>
              <a:ahLst/>
              <a:cxnLst/>
              <a:rect l="l" t="t" r="r" b="b"/>
              <a:pathLst>
                <a:path w="191" h="137" extrusionOk="0">
                  <a:moveTo>
                    <a:pt x="136" y="0"/>
                  </a:moveTo>
                  <a:cubicBezTo>
                    <a:pt x="109" y="28"/>
                    <a:pt x="82" y="28"/>
                    <a:pt x="1" y="55"/>
                  </a:cubicBezTo>
                  <a:cubicBezTo>
                    <a:pt x="28" y="82"/>
                    <a:pt x="109" y="109"/>
                    <a:pt x="190" y="136"/>
                  </a:cubicBezTo>
                  <a:cubicBezTo>
                    <a:pt x="190" y="136"/>
                    <a:pt x="190" y="109"/>
                    <a:pt x="190" y="109"/>
                  </a:cubicBezTo>
                  <a:cubicBezTo>
                    <a:pt x="190" y="82"/>
                    <a:pt x="163" y="28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1"/>
            <p:cNvSpPr/>
            <p:nvPr/>
          </p:nvSpPr>
          <p:spPr>
            <a:xfrm>
              <a:off x="6394497" y="378522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41"/>
            <p:cNvSpPr/>
            <p:nvPr/>
          </p:nvSpPr>
          <p:spPr>
            <a:xfrm>
              <a:off x="6421654" y="3768879"/>
              <a:ext cx="16348" cy="10943"/>
            </a:xfrm>
            <a:custGeom>
              <a:avLst/>
              <a:gdLst/>
              <a:ahLst/>
              <a:cxnLst/>
              <a:rect l="l" t="t" r="r" b="b"/>
              <a:pathLst>
                <a:path w="245" h="164" extrusionOk="0">
                  <a:moveTo>
                    <a:pt x="1" y="1"/>
                  </a:moveTo>
                  <a:cubicBezTo>
                    <a:pt x="1" y="82"/>
                    <a:pt x="55" y="164"/>
                    <a:pt x="136" y="164"/>
                  </a:cubicBezTo>
                  <a:cubicBezTo>
                    <a:pt x="191" y="164"/>
                    <a:pt x="218" y="137"/>
                    <a:pt x="245" y="109"/>
                  </a:cubicBezTo>
                  <a:cubicBezTo>
                    <a:pt x="163" y="82"/>
                    <a:pt x="82" y="55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1"/>
            <p:cNvSpPr/>
            <p:nvPr/>
          </p:nvSpPr>
          <p:spPr>
            <a:xfrm>
              <a:off x="6394497" y="3837674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1"/>
            <p:cNvSpPr/>
            <p:nvPr/>
          </p:nvSpPr>
          <p:spPr>
            <a:xfrm>
              <a:off x="6369208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81" y="1"/>
                    <a:pt x="27" y="28"/>
                    <a:pt x="0" y="82"/>
                  </a:cubicBezTo>
                  <a:cubicBezTo>
                    <a:pt x="0" y="137"/>
                    <a:pt x="0" y="164"/>
                    <a:pt x="0" y="218"/>
                  </a:cubicBezTo>
                  <a:cubicBezTo>
                    <a:pt x="27" y="272"/>
                    <a:pt x="81" y="299"/>
                    <a:pt x="136" y="299"/>
                  </a:cubicBezTo>
                  <a:cubicBezTo>
                    <a:pt x="217" y="299"/>
                    <a:pt x="298" y="218"/>
                    <a:pt x="298" y="137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1"/>
            <p:cNvSpPr/>
            <p:nvPr/>
          </p:nvSpPr>
          <p:spPr>
            <a:xfrm>
              <a:off x="6369208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8" y="218"/>
                    <a:pt x="298" y="136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1"/>
            <p:cNvSpPr/>
            <p:nvPr/>
          </p:nvSpPr>
          <p:spPr>
            <a:xfrm>
              <a:off x="6394497" y="389018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1"/>
            <p:cNvSpPr/>
            <p:nvPr/>
          </p:nvSpPr>
          <p:spPr>
            <a:xfrm>
              <a:off x="6394497" y="3942635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1"/>
            <p:cNvSpPr/>
            <p:nvPr/>
          </p:nvSpPr>
          <p:spPr>
            <a:xfrm>
              <a:off x="6369208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36" y="298"/>
                  </a:cubicBezTo>
                  <a:cubicBezTo>
                    <a:pt x="217" y="298"/>
                    <a:pt x="298" y="217"/>
                    <a:pt x="298" y="136"/>
                  </a:cubicBezTo>
                  <a:cubicBezTo>
                    <a:pt x="298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1"/>
            <p:cNvSpPr/>
            <p:nvPr/>
          </p:nvSpPr>
          <p:spPr>
            <a:xfrm>
              <a:off x="6369208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8" y="218"/>
                    <a:pt x="298" y="136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1"/>
            <p:cNvSpPr/>
            <p:nvPr/>
          </p:nvSpPr>
          <p:spPr>
            <a:xfrm>
              <a:off x="6394497" y="399514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1"/>
            <p:cNvSpPr/>
            <p:nvPr/>
          </p:nvSpPr>
          <p:spPr>
            <a:xfrm>
              <a:off x="6394497" y="4047662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1"/>
            <p:cNvSpPr/>
            <p:nvPr/>
          </p:nvSpPr>
          <p:spPr>
            <a:xfrm>
              <a:off x="6369208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17" y="299"/>
                    <a:pt x="298" y="217"/>
                    <a:pt x="298" y="136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1"/>
            <p:cNvSpPr/>
            <p:nvPr/>
          </p:nvSpPr>
          <p:spPr>
            <a:xfrm>
              <a:off x="6369208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8" y="218"/>
                    <a:pt x="298" y="136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1"/>
            <p:cNvSpPr/>
            <p:nvPr/>
          </p:nvSpPr>
          <p:spPr>
            <a:xfrm>
              <a:off x="6394497" y="4100109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1"/>
            <p:cNvSpPr/>
            <p:nvPr/>
          </p:nvSpPr>
          <p:spPr>
            <a:xfrm>
              <a:off x="6399968" y="4152623"/>
              <a:ext cx="12744" cy="3670"/>
            </a:xfrm>
            <a:custGeom>
              <a:avLst/>
              <a:gdLst/>
              <a:ahLst/>
              <a:cxnLst/>
              <a:rect l="l" t="t" r="r" b="b"/>
              <a:pathLst>
                <a:path w="191" h="55" extrusionOk="0">
                  <a:moveTo>
                    <a:pt x="82" y="0"/>
                  </a:moveTo>
                  <a:cubicBezTo>
                    <a:pt x="54" y="0"/>
                    <a:pt x="27" y="27"/>
                    <a:pt x="0" y="27"/>
                  </a:cubicBezTo>
                  <a:cubicBezTo>
                    <a:pt x="82" y="27"/>
                    <a:pt x="136" y="54"/>
                    <a:pt x="190" y="54"/>
                  </a:cubicBezTo>
                  <a:cubicBezTo>
                    <a:pt x="163" y="27"/>
                    <a:pt x="136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1"/>
            <p:cNvSpPr/>
            <p:nvPr/>
          </p:nvSpPr>
          <p:spPr>
            <a:xfrm>
              <a:off x="6369208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36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1"/>
            <p:cNvSpPr/>
            <p:nvPr/>
          </p:nvSpPr>
          <p:spPr>
            <a:xfrm>
              <a:off x="6342050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1"/>
            <p:cNvSpPr/>
            <p:nvPr/>
          </p:nvSpPr>
          <p:spPr>
            <a:xfrm>
              <a:off x="6342050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1"/>
            <p:cNvSpPr/>
            <p:nvPr/>
          </p:nvSpPr>
          <p:spPr>
            <a:xfrm>
              <a:off x="6342050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1"/>
            <p:cNvSpPr/>
            <p:nvPr/>
          </p:nvSpPr>
          <p:spPr>
            <a:xfrm>
              <a:off x="6342050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1"/>
            <p:cNvSpPr/>
            <p:nvPr/>
          </p:nvSpPr>
          <p:spPr>
            <a:xfrm>
              <a:off x="6369208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8" y="245"/>
                    <a:pt x="298" y="163"/>
                  </a:cubicBezTo>
                  <a:cubicBezTo>
                    <a:pt x="298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41"/>
            <p:cNvSpPr/>
            <p:nvPr/>
          </p:nvSpPr>
          <p:spPr>
            <a:xfrm>
              <a:off x="6342050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41"/>
            <p:cNvSpPr/>
            <p:nvPr/>
          </p:nvSpPr>
          <p:spPr>
            <a:xfrm>
              <a:off x="6369208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8" y="244"/>
                    <a:pt x="298" y="163"/>
                  </a:cubicBezTo>
                  <a:cubicBezTo>
                    <a:pt x="298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1"/>
            <p:cNvSpPr/>
            <p:nvPr/>
          </p:nvSpPr>
          <p:spPr>
            <a:xfrm>
              <a:off x="6342050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1"/>
            <p:cNvSpPr/>
            <p:nvPr/>
          </p:nvSpPr>
          <p:spPr>
            <a:xfrm>
              <a:off x="6369208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8" y="245"/>
                    <a:pt x="298" y="164"/>
                  </a:cubicBezTo>
                  <a:cubicBezTo>
                    <a:pt x="298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1"/>
            <p:cNvSpPr/>
            <p:nvPr/>
          </p:nvSpPr>
          <p:spPr>
            <a:xfrm>
              <a:off x="6342050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1"/>
            <p:cNvSpPr/>
            <p:nvPr/>
          </p:nvSpPr>
          <p:spPr>
            <a:xfrm>
              <a:off x="6369208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8" y="218"/>
                    <a:pt x="298" y="136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1"/>
            <p:cNvSpPr/>
            <p:nvPr/>
          </p:nvSpPr>
          <p:spPr>
            <a:xfrm>
              <a:off x="6342050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1"/>
            <p:cNvSpPr/>
            <p:nvPr/>
          </p:nvSpPr>
          <p:spPr>
            <a:xfrm>
              <a:off x="6369208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36" y="298"/>
                  </a:cubicBezTo>
                  <a:cubicBezTo>
                    <a:pt x="217" y="298"/>
                    <a:pt x="298" y="217"/>
                    <a:pt x="298" y="136"/>
                  </a:cubicBezTo>
                  <a:cubicBezTo>
                    <a:pt x="298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1"/>
            <p:cNvSpPr/>
            <p:nvPr/>
          </p:nvSpPr>
          <p:spPr>
            <a:xfrm>
              <a:off x="6342050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1"/>
            <p:cNvSpPr/>
            <p:nvPr/>
          </p:nvSpPr>
          <p:spPr>
            <a:xfrm>
              <a:off x="6369208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8" y="218"/>
                    <a:pt x="298" y="136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41"/>
            <p:cNvSpPr/>
            <p:nvPr/>
          </p:nvSpPr>
          <p:spPr>
            <a:xfrm>
              <a:off x="6342050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1"/>
            <p:cNvSpPr/>
            <p:nvPr/>
          </p:nvSpPr>
          <p:spPr>
            <a:xfrm>
              <a:off x="6369208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17" y="299"/>
                    <a:pt x="298" y="217"/>
                    <a:pt x="298" y="136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1"/>
            <p:cNvSpPr/>
            <p:nvPr/>
          </p:nvSpPr>
          <p:spPr>
            <a:xfrm>
              <a:off x="6342050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1"/>
            <p:cNvSpPr/>
            <p:nvPr/>
          </p:nvSpPr>
          <p:spPr>
            <a:xfrm>
              <a:off x="6369208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8" y="218"/>
                    <a:pt x="298" y="136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1"/>
            <p:cNvSpPr/>
            <p:nvPr/>
          </p:nvSpPr>
          <p:spPr>
            <a:xfrm>
              <a:off x="6342050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1"/>
            <p:cNvSpPr/>
            <p:nvPr/>
          </p:nvSpPr>
          <p:spPr>
            <a:xfrm>
              <a:off x="6369208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17" y="299"/>
                    <a:pt x="298" y="217"/>
                    <a:pt x="298" y="136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1"/>
            <p:cNvSpPr/>
            <p:nvPr/>
          </p:nvSpPr>
          <p:spPr>
            <a:xfrm>
              <a:off x="6342050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1"/>
            <p:cNvSpPr/>
            <p:nvPr/>
          </p:nvSpPr>
          <p:spPr>
            <a:xfrm>
              <a:off x="6369208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8" y="244"/>
                    <a:pt x="298" y="136"/>
                  </a:cubicBezTo>
                  <a:cubicBezTo>
                    <a:pt x="298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1"/>
            <p:cNvSpPr/>
            <p:nvPr/>
          </p:nvSpPr>
          <p:spPr>
            <a:xfrm>
              <a:off x="6342050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1"/>
            <p:cNvSpPr/>
            <p:nvPr/>
          </p:nvSpPr>
          <p:spPr>
            <a:xfrm>
              <a:off x="6369208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36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1"/>
            <p:cNvSpPr/>
            <p:nvPr/>
          </p:nvSpPr>
          <p:spPr>
            <a:xfrm>
              <a:off x="6342050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1"/>
            <p:cNvSpPr/>
            <p:nvPr/>
          </p:nvSpPr>
          <p:spPr>
            <a:xfrm>
              <a:off x="6369208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8" y="244"/>
                    <a:pt x="298" y="136"/>
                  </a:cubicBezTo>
                  <a:cubicBezTo>
                    <a:pt x="298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1"/>
            <p:cNvSpPr/>
            <p:nvPr/>
          </p:nvSpPr>
          <p:spPr>
            <a:xfrm>
              <a:off x="6369208" y="2655816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lnTo>
                    <a:pt x="298" y="136"/>
                  </a:ln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1"/>
            <p:cNvSpPr/>
            <p:nvPr/>
          </p:nvSpPr>
          <p:spPr>
            <a:xfrm>
              <a:off x="6342050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1"/>
            <p:cNvSpPr/>
            <p:nvPr/>
          </p:nvSpPr>
          <p:spPr>
            <a:xfrm>
              <a:off x="6369208" y="2666692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0" y="1"/>
                  </a:moveTo>
                  <a:cubicBezTo>
                    <a:pt x="0" y="82"/>
                    <a:pt x="54" y="136"/>
                    <a:pt x="136" y="136"/>
                  </a:cubicBezTo>
                  <a:cubicBezTo>
                    <a:pt x="217" y="136"/>
                    <a:pt x="298" y="82"/>
                    <a:pt x="29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1"/>
            <p:cNvSpPr/>
            <p:nvPr/>
          </p:nvSpPr>
          <p:spPr>
            <a:xfrm>
              <a:off x="6342050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1"/>
            <p:cNvSpPr/>
            <p:nvPr/>
          </p:nvSpPr>
          <p:spPr>
            <a:xfrm>
              <a:off x="6342050" y="2797009"/>
              <a:ext cx="9075" cy="10943"/>
            </a:xfrm>
            <a:custGeom>
              <a:avLst/>
              <a:gdLst/>
              <a:ahLst/>
              <a:cxnLst/>
              <a:rect l="l" t="t" r="r" b="b"/>
              <a:pathLst>
                <a:path w="136" h="164" extrusionOk="0">
                  <a:moveTo>
                    <a:pt x="0" y="0"/>
                  </a:moveTo>
                  <a:cubicBezTo>
                    <a:pt x="0" y="82"/>
                    <a:pt x="54" y="136"/>
                    <a:pt x="136" y="163"/>
                  </a:cubicBezTo>
                  <a:cubicBezTo>
                    <a:pt x="109" y="136"/>
                    <a:pt x="109" y="109"/>
                    <a:pt x="82" y="109"/>
                  </a:cubicBezTo>
                  <a:cubicBezTo>
                    <a:pt x="54" y="55"/>
                    <a:pt x="27" y="28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1"/>
            <p:cNvSpPr/>
            <p:nvPr/>
          </p:nvSpPr>
          <p:spPr>
            <a:xfrm>
              <a:off x="6342050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1"/>
            <p:cNvSpPr/>
            <p:nvPr/>
          </p:nvSpPr>
          <p:spPr>
            <a:xfrm>
              <a:off x="6322099" y="2865804"/>
              <a:ext cx="14546" cy="19951"/>
            </a:xfrm>
            <a:custGeom>
              <a:avLst/>
              <a:gdLst/>
              <a:ahLst/>
              <a:cxnLst/>
              <a:rect l="l" t="t" r="r" b="b"/>
              <a:pathLst>
                <a:path w="218" h="299" extrusionOk="0">
                  <a:moveTo>
                    <a:pt x="82" y="0"/>
                  </a:moveTo>
                  <a:cubicBezTo>
                    <a:pt x="82" y="27"/>
                    <a:pt x="1" y="163"/>
                    <a:pt x="1" y="217"/>
                  </a:cubicBezTo>
                  <a:cubicBezTo>
                    <a:pt x="1" y="244"/>
                    <a:pt x="1" y="271"/>
                    <a:pt x="28" y="299"/>
                  </a:cubicBezTo>
                  <a:lnTo>
                    <a:pt x="55" y="299"/>
                  </a:lnTo>
                  <a:cubicBezTo>
                    <a:pt x="136" y="299"/>
                    <a:pt x="218" y="244"/>
                    <a:pt x="218" y="163"/>
                  </a:cubicBezTo>
                  <a:cubicBezTo>
                    <a:pt x="218" y="82"/>
                    <a:pt x="164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1"/>
            <p:cNvSpPr/>
            <p:nvPr/>
          </p:nvSpPr>
          <p:spPr>
            <a:xfrm>
              <a:off x="6342050" y="3522792"/>
              <a:ext cx="14546" cy="19951"/>
            </a:xfrm>
            <a:custGeom>
              <a:avLst/>
              <a:gdLst/>
              <a:ahLst/>
              <a:cxnLst/>
              <a:rect l="l" t="t" r="r" b="b"/>
              <a:pathLst>
                <a:path w="218" h="299" extrusionOk="0">
                  <a:moveTo>
                    <a:pt x="109" y="0"/>
                  </a:moveTo>
                  <a:cubicBezTo>
                    <a:pt x="54" y="27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lnTo>
                    <a:pt x="190" y="298"/>
                  </a:lnTo>
                  <a:cubicBezTo>
                    <a:pt x="163" y="244"/>
                    <a:pt x="136" y="244"/>
                    <a:pt x="136" y="190"/>
                  </a:cubicBezTo>
                  <a:cubicBezTo>
                    <a:pt x="136" y="136"/>
                    <a:pt x="217" y="136"/>
                    <a:pt x="217" y="81"/>
                  </a:cubicBezTo>
                  <a:cubicBezTo>
                    <a:pt x="163" y="54"/>
                    <a:pt x="136" y="27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1"/>
            <p:cNvSpPr/>
            <p:nvPr/>
          </p:nvSpPr>
          <p:spPr>
            <a:xfrm>
              <a:off x="6316694" y="3608535"/>
              <a:ext cx="16348" cy="13812"/>
            </a:xfrm>
            <a:custGeom>
              <a:avLst/>
              <a:gdLst/>
              <a:ahLst/>
              <a:cxnLst/>
              <a:rect l="l" t="t" r="r" b="b"/>
              <a:pathLst>
                <a:path w="245" h="207" extrusionOk="0">
                  <a:moveTo>
                    <a:pt x="77" y="0"/>
                  </a:moveTo>
                  <a:cubicBezTo>
                    <a:pt x="35" y="0"/>
                    <a:pt x="0" y="21"/>
                    <a:pt x="0" y="71"/>
                  </a:cubicBezTo>
                  <a:cubicBezTo>
                    <a:pt x="0" y="98"/>
                    <a:pt x="28" y="126"/>
                    <a:pt x="55" y="180"/>
                  </a:cubicBezTo>
                  <a:cubicBezTo>
                    <a:pt x="82" y="180"/>
                    <a:pt x="109" y="207"/>
                    <a:pt x="136" y="207"/>
                  </a:cubicBezTo>
                  <a:cubicBezTo>
                    <a:pt x="163" y="207"/>
                    <a:pt x="190" y="207"/>
                    <a:pt x="217" y="180"/>
                  </a:cubicBezTo>
                  <a:cubicBezTo>
                    <a:pt x="217" y="153"/>
                    <a:pt x="245" y="126"/>
                    <a:pt x="245" y="126"/>
                  </a:cubicBezTo>
                  <a:cubicBezTo>
                    <a:pt x="245" y="58"/>
                    <a:pt x="149" y="0"/>
                    <a:pt x="7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1"/>
            <p:cNvSpPr/>
            <p:nvPr/>
          </p:nvSpPr>
          <p:spPr>
            <a:xfrm>
              <a:off x="6369208" y="3607801"/>
              <a:ext cx="18149" cy="12744"/>
            </a:xfrm>
            <a:custGeom>
              <a:avLst/>
              <a:gdLst/>
              <a:ahLst/>
              <a:cxnLst/>
              <a:rect l="l" t="t" r="r" b="b"/>
              <a:pathLst>
                <a:path w="272" h="191" extrusionOk="0">
                  <a:moveTo>
                    <a:pt x="0" y="1"/>
                  </a:moveTo>
                  <a:cubicBezTo>
                    <a:pt x="0" y="1"/>
                    <a:pt x="0" y="28"/>
                    <a:pt x="0" y="55"/>
                  </a:cubicBezTo>
                  <a:cubicBezTo>
                    <a:pt x="0" y="82"/>
                    <a:pt x="0" y="109"/>
                    <a:pt x="0" y="109"/>
                  </a:cubicBezTo>
                  <a:cubicBezTo>
                    <a:pt x="81" y="137"/>
                    <a:pt x="136" y="191"/>
                    <a:pt x="190" y="191"/>
                  </a:cubicBezTo>
                  <a:cubicBezTo>
                    <a:pt x="244" y="191"/>
                    <a:pt x="271" y="164"/>
                    <a:pt x="271" y="137"/>
                  </a:cubicBezTo>
                  <a:cubicBezTo>
                    <a:pt x="244" y="109"/>
                    <a:pt x="217" y="82"/>
                    <a:pt x="190" y="28"/>
                  </a:cubicBezTo>
                  <a:cubicBezTo>
                    <a:pt x="163" y="28"/>
                    <a:pt x="136" y="35"/>
                    <a:pt x="112" y="35"/>
                  </a:cubicBezTo>
                  <a:cubicBezTo>
                    <a:pt x="88" y="35"/>
                    <a:pt x="68" y="28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1"/>
            <p:cNvSpPr/>
            <p:nvPr/>
          </p:nvSpPr>
          <p:spPr>
            <a:xfrm>
              <a:off x="6342050" y="383767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1"/>
            <p:cNvSpPr/>
            <p:nvPr/>
          </p:nvSpPr>
          <p:spPr>
            <a:xfrm>
              <a:off x="6316694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109" y="1"/>
                    <a:pt x="55" y="55"/>
                    <a:pt x="0" y="109"/>
                  </a:cubicBezTo>
                  <a:cubicBezTo>
                    <a:pt x="0" y="109"/>
                    <a:pt x="0" y="137"/>
                    <a:pt x="0" y="137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1"/>
            <p:cNvSpPr/>
            <p:nvPr/>
          </p:nvSpPr>
          <p:spPr>
            <a:xfrm>
              <a:off x="6316694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1"/>
            <p:cNvSpPr/>
            <p:nvPr/>
          </p:nvSpPr>
          <p:spPr>
            <a:xfrm>
              <a:off x="6342050" y="389018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1"/>
            <p:cNvSpPr/>
            <p:nvPr/>
          </p:nvSpPr>
          <p:spPr>
            <a:xfrm>
              <a:off x="6342050" y="394263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1"/>
            <p:cNvSpPr/>
            <p:nvPr/>
          </p:nvSpPr>
          <p:spPr>
            <a:xfrm>
              <a:off x="6316694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cubicBezTo>
                    <a:pt x="217" y="298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1"/>
            <p:cNvSpPr/>
            <p:nvPr/>
          </p:nvSpPr>
          <p:spPr>
            <a:xfrm>
              <a:off x="6316694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1"/>
            <p:cNvSpPr/>
            <p:nvPr/>
          </p:nvSpPr>
          <p:spPr>
            <a:xfrm>
              <a:off x="6342050" y="399514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1"/>
            <p:cNvSpPr/>
            <p:nvPr/>
          </p:nvSpPr>
          <p:spPr>
            <a:xfrm>
              <a:off x="6342050" y="404766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1"/>
            <p:cNvSpPr/>
            <p:nvPr/>
          </p:nvSpPr>
          <p:spPr>
            <a:xfrm>
              <a:off x="6316694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1"/>
            <p:cNvSpPr/>
            <p:nvPr/>
          </p:nvSpPr>
          <p:spPr>
            <a:xfrm>
              <a:off x="6316694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1"/>
            <p:cNvSpPr/>
            <p:nvPr/>
          </p:nvSpPr>
          <p:spPr>
            <a:xfrm>
              <a:off x="6342050" y="410010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1"/>
            <p:cNvSpPr/>
            <p:nvPr/>
          </p:nvSpPr>
          <p:spPr>
            <a:xfrm>
              <a:off x="6342050" y="4152623"/>
              <a:ext cx="18149" cy="14546"/>
            </a:xfrm>
            <a:custGeom>
              <a:avLst/>
              <a:gdLst/>
              <a:ahLst/>
              <a:cxnLst/>
              <a:rect l="l" t="t" r="r" b="b"/>
              <a:pathLst>
                <a:path w="272" h="218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190"/>
                    <a:pt x="0" y="217"/>
                    <a:pt x="27" y="217"/>
                  </a:cubicBezTo>
                  <a:lnTo>
                    <a:pt x="54" y="217"/>
                  </a:lnTo>
                  <a:cubicBezTo>
                    <a:pt x="163" y="190"/>
                    <a:pt x="217" y="136"/>
                    <a:pt x="271" y="82"/>
                  </a:cubicBezTo>
                  <a:cubicBezTo>
                    <a:pt x="244" y="27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1"/>
            <p:cNvSpPr/>
            <p:nvPr/>
          </p:nvSpPr>
          <p:spPr>
            <a:xfrm>
              <a:off x="6316694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1"/>
            <p:cNvSpPr/>
            <p:nvPr/>
          </p:nvSpPr>
          <p:spPr>
            <a:xfrm>
              <a:off x="6316694" y="186851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09" y="1"/>
                  </a:moveTo>
                  <a:cubicBezTo>
                    <a:pt x="28" y="1"/>
                    <a:pt x="0" y="55"/>
                    <a:pt x="0" y="137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7"/>
                  </a:cubicBezTo>
                  <a:cubicBezTo>
                    <a:pt x="299" y="82"/>
                    <a:pt x="272" y="55"/>
                    <a:pt x="245" y="28"/>
                  </a:cubicBezTo>
                  <a:cubicBezTo>
                    <a:pt x="190" y="1"/>
                    <a:pt x="163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1"/>
            <p:cNvSpPr/>
            <p:nvPr/>
          </p:nvSpPr>
          <p:spPr>
            <a:xfrm>
              <a:off x="6289536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1"/>
            <p:cNvSpPr/>
            <p:nvPr/>
          </p:nvSpPr>
          <p:spPr>
            <a:xfrm>
              <a:off x="6289536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1"/>
            <p:cNvSpPr/>
            <p:nvPr/>
          </p:nvSpPr>
          <p:spPr>
            <a:xfrm>
              <a:off x="6316694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1"/>
            <p:cNvSpPr/>
            <p:nvPr/>
          </p:nvSpPr>
          <p:spPr>
            <a:xfrm>
              <a:off x="6289536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1"/>
            <p:cNvSpPr/>
            <p:nvPr/>
          </p:nvSpPr>
          <p:spPr>
            <a:xfrm>
              <a:off x="6316694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1"/>
            <p:cNvSpPr/>
            <p:nvPr/>
          </p:nvSpPr>
          <p:spPr>
            <a:xfrm>
              <a:off x="6289536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1"/>
            <p:cNvSpPr/>
            <p:nvPr/>
          </p:nvSpPr>
          <p:spPr>
            <a:xfrm>
              <a:off x="6316694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1"/>
            <p:cNvSpPr/>
            <p:nvPr/>
          </p:nvSpPr>
          <p:spPr>
            <a:xfrm>
              <a:off x="6289536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1"/>
            <p:cNvSpPr/>
            <p:nvPr/>
          </p:nvSpPr>
          <p:spPr>
            <a:xfrm>
              <a:off x="6316694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1"/>
            <p:cNvSpPr/>
            <p:nvPr/>
          </p:nvSpPr>
          <p:spPr>
            <a:xfrm>
              <a:off x="6289536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1"/>
            <p:cNvSpPr/>
            <p:nvPr/>
          </p:nvSpPr>
          <p:spPr>
            <a:xfrm>
              <a:off x="6316694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1"/>
            <p:cNvSpPr/>
            <p:nvPr/>
          </p:nvSpPr>
          <p:spPr>
            <a:xfrm>
              <a:off x="6289536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1"/>
            <p:cNvSpPr/>
            <p:nvPr/>
          </p:nvSpPr>
          <p:spPr>
            <a:xfrm>
              <a:off x="6316694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1"/>
            <p:cNvSpPr/>
            <p:nvPr/>
          </p:nvSpPr>
          <p:spPr>
            <a:xfrm>
              <a:off x="6289536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1"/>
            <p:cNvSpPr/>
            <p:nvPr/>
          </p:nvSpPr>
          <p:spPr>
            <a:xfrm>
              <a:off x="6316694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cubicBezTo>
                    <a:pt x="217" y="298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1"/>
            <p:cNvSpPr/>
            <p:nvPr/>
          </p:nvSpPr>
          <p:spPr>
            <a:xfrm>
              <a:off x="6289536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1"/>
            <p:cNvSpPr/>
            <p:nvPr/>
          </p:nvSpPr>
          <p:spPr>
            <a:xfrm>
              <a:off x="6316694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1"/>
            <p:cNvSpPr/>
            <p:nvPr/>
          </p:nvSpPr>
          <p:spPr>
            <a:xfrm>
              <a:off x="6289536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1"/>
            <p:cNvSpPr/>
            <p:nvPr/>
          </p:nvSpPr>
          <p:spPr>
            <a:xfrm>
              <a:off x="6316694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1"/>
            <p:cNvSpPr/>
            <p:nvPr/>
          </p:nvSpPr>
          <p:spPr>
            <a:xfrm>
              <a:off x="6289536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1"/>
            <p:cNvSpPr/>
            <p:nvPr/>
          </p:nvSpPr>
          <p:spPr>
            <a:xfrm>
              <a:off x="6316694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1"/>
            <p:cNvSpPr/>
            <p:nvPr/>
          </p:nvSpPr>
          <p:spPr>
            <a:xfrm>
              <a:off x="6289536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1"/>
            <p:cNvSpPr/>
            <p:nvPr/>
          </p:nvSpPr>
          <p:spPr>
            <a:xfrm>
              <a:off x="6316694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1"/>
            <p:cNvSpPr/>
            <p:nvPr/>
          </p:nvSpPr>
          <p:spPr>
            <a:xfrm>
              <a:off x="6289536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1"/>
            <p:cNvSpPr/>
            <p:nvPr/>
          </p:nvSpPr>
          <p:spPr>
            <a:xfrm>
              <a:off x="6316694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1"/>
            <p:cNvSpPr/>
            <p:nvPr/>
          </p:nvSpPr>
          <p:spPr>
            <a:xfrm>
              <a:off x="6289536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1"/>
            <p:cNvSpPr/>
            <p:nvPr/>
          </p:nvSpPr>
          <p:spPr>
            <a:xfrm>
              <a:off x="6316694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1"/>
            <p:cNvSpPr/>
            <p:nvPr/>
          </p:nvSpPr>
          <p:spPr>
            <a:xfrm>
              <a:off x="6289536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1"/>
            <p:cNvSpPr/>
            <p:nvPr/>
          </p:nvSpPr>
          <p:spPr>
            <a:xfrm>
              <a:off x="6316694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1"/>
            <p:cNvSpPr/>
            <p:nvPr/>
          </p:nvSpPr>
          <p:spPr>
            <a:xfrm>
              <a:off x="6316694" y="2655816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lnTo>
                    <a:pt x="299" y="136"/>
                  </a:ln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1"/>
            <p:cNvSpPr/>
            <p:nvPr/>
          </p:nvSpPr>
          <p:spPr>
            <a:xfrm>
              <a:off x="6289536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1"/>
            <p:cNvSpPr/>
            <p:nvPr/>
          </p:nvSpPr>
          <p:spPr>
            <a:xfrm>
              <a:off x="6316694" y="2666692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0" y="1"/>
                  </a:moveTo>
                  <a:cubicBezTo>
                    <a:pt x="0" y="82"/>
                    <a:pt x="55" y="136"/>
                    <a:pt x="136" y="136"/>
                  </a:cubicBezTo>
                  <a:cubicBezTo>
                    <a:pt x="217" y="136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1"/>
            <p:cNvSpPr/>
            <p:nvPr/>
          </p:nvSpPr>
          <p:spPr>
            <a:xfrm>
              <a:off x="6289536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1"/>
            <p:cNvSpPr/>
            <p:nvPr/>
          </p:nvSpPr>
          <p:spPr>
            <a:xfrm>
              <a:off x="6316694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1"/>
            <p:cNvSpPr/>
            <p:nvPr/>
          </p:nvSpPr>
          <p:spPr>
            <a:xfrm>
              <a:off x="6304016" y="2789736"/>
              <a:ext cx="5471" cy="16414"/>
            </a:xfrm>
            <a:custGeom>
              <a:avLst/>
              <a:gdLst/>
              <a:ahLst/>
              <a:cxnLst/>
              <a:rect l="l" t="t" r="r" b="b"/>
              <a:pathLst>
                <a:path w="82" h="246" extrusionOk="0">
                  <a:moveTo>
                    <a:pt x="28" y="1"/>
                  </a:moveTo>
                  <a:cubicBezTo>
                    <a:pt x="1" y="55"/>
                    <a:pt x="28" y="82"/>
                    <a:pt x="28" y="191"/>
                  </a:cubicBezTo>
                  <a:cubicBezTo>
                    <a:pt x="28" y="218"/>
                    <a:pt x="28" y="218"/>
                    <a:pt x="1" y="245"/>
                  </a:cubicBezTo>
                  <a:cubicBezTo>
                    <a:pt x="55" y="218"/>
                    <a:pt x="82" y="164"/>
                    <a:pt x="82" y="109"/>
                  </a:cubicBezTo>
                  <a:cubicBezTo>
                    <a:pt x="82" y="55"/>
                    <a:pt x="55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1"/>
            <p:cNvSpPr/>
            <p:nvPr/>
          </p:nvSpPr>
          <p:spPr>
            <a:xfrm>
              <a:off x="6316694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1"/>
            <p:cNvSpPr/>
            <p:nvPr/>
          </p:nvSpPr>
          <p:spPr>
            <a:xfrm>
              <a:off x="6316694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63"/>
                  </a:cubicBezTo>
                  <a:cubicBezTo>
                    <a:pt x="55" y="163"/>
                    <a:pt x="136" y="218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1"/>
            <p:cNvSpPr/>
            <p:nvPr/>
          </p:nvSpPr>
          <p:spPr>
            <a:xfrm>
              <a:off x="6289536" y="3325482"/>
              <a:ext cx="14546" cy="7340"/>
            </a:xfrm>
            <a:custGeom>
              <a:avLst/>
              <a:gdLst/>
              <a:ahLst/>
              <a:cxnLst/>
              <a:rect l="l" t="t" r="r" b="b"/>
              <a:pathLst>
                <a:path w="218" h="110" extrusionOk="0">
                  <a:moveTo>
                    <a:pt x="1" y="1"/>
                  </a:moveTo>
                  <a:cubicBezTo>
                    <a:pt x="28" y="55"/>
                    <a:pt x="82" y="109"/>
                    <a:pt x="163" y="109"/>
                  </a:cubicBezTo>
                  <a:lnTo>
                    <a:pt x="218" y="109"/>
                  </a:lnTo>
                  <a:cubicBezTo>
                    <a:pt x="218" y="82"/>
                    <a:pt x="218" y="55"/>
                    <a:pt x="218" y="28"/>
                  </a:cubicBezTo>
                  <a:cubicBezTo>
                    <a:pt x="136" y="28"/>
                    <a:pt x="109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1"/>
            <p:cNvSpPr/>
            <p:nvPr/>
          </p:nvSpPr>
          <p:spPr>
            <a:xfrm>
              <a:off x="6307619" y="3372524"/>
              <a:ext cx="1868" cy="9141"/>
            </a:xfrm>
            <a:custGeom>
              <a:avLst/>
              <a:gdLst/>
              <a:ahLst/>
              <a:cxnLst/>
              <a:rect l="l" t="t" r="r" b="b"/>
              <a:pathLst>
                <a:path w="28" h="137" extrusionOk="0">
                  <a:moveTo>
                    <a:pt x="1" y="1"/>
                  </a:moveTo>
                  <a:cubicBezTo>
                    <a:pt x="1" y="28"/>
                    <a:pt x="1" y="82"/>
                    <a:pt x="1" y="136"/>
                  </a:cubicBezTo>
                  <a:cubicBezTo>
                    <a:pt x="28" y="109"/>
                    <a:pt x="28" y="82"/>
                    <a:pt x="28" y="28"/>
                  </a:cubicBezTo>
                  <a:cubicBezTo>
                    <a:pt x="28" y="28"/>
                    <a:pt x="28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1"/>
            <p:cNvSpPr/>
            <p:nvPr/>
          </p:nvSpPr>
          <p:spPr>
            <a:xfrm>
              <a:off x="6273255" y="3354441"/>
              <a:ext cx="7273" cy="5471"/>
            </a:xfrm>
            <a:custGeom>
              <a:avLst/>
              <a:gdLst/>
              <a:ahLst/>
              <a:cxnLst/>
              <a:rect l="l" t="t" r="r" b="b"/>
              <a:pathLst>
                <a:path w="109" h="82" extrusionOk="0">
                  <a:moveTo>
                    <a:pt x="28" y="1"/>
                  </a:moveTo>
                  <a:cubicBezTo>
                    <a:pt x="28" y="1"/>
                    <a:pt x="28" y="28"/>
                    <a:pt x="1" y="82"/>
                  </a:cubicBezTo>
                  <a:cubicBezTo>
                    <a:pt x="55" y="82"/>
                    <a:pt x="82" y="55"/>
                    <a:pt x="109" y="28"/>
                  </a:cubicBezTo>
                  <a:cubicBezTo>
                    <a:pt x="109" y="1"/>
                    <a:pt x="82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1"/>
            <p:cNvSpPr/>
            <p:nvPr/>
          </p:nvSpPr>
          <p:spPr>
            <a:xfrm>
              <a:off x="6316694" y="3392475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82" y="0"/>
                  </a:moveTo>
                  <a:cubicBezTo>
                    <a:pt x="28" y="27"/>
                    <a:pt x="0" y="82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136" y="190"/>
                    <a:pt x="109" y="109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1"/>
            <p:cNvSpPr/>
            <p:nvPr/>
          </p:nvSpPr>
          <p:spPr>
            <a:xfrm>
              <a:off x="6289536" y="341776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18" y="299"/>
                    <a:pt x="272" y="272"/>
                    <a:pt x="299" y="218"/>
                  </a:cubicBezTo>
                  <a:cubicBezTo>
                    <a:pt x="299" y="218"/>
                    <a:pt x="272" y="191"/>
                    <a:pt x="272" y="191"/>
                  </a:cubicBezTo>
                  <a:cubicBezTo>
                    <a:pt x="272" y="164"/>
                    <a:pt x="299" y="164"/>
                    <a:pt x="299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1"/>
            <p:cNvSpPr/>
            <p:nvPr/>
          </p:nvSpPr>
          <p:spPr>
            <a:xfrm>
              <a:off x="6289536" y="3522792"/>
              <a:ext cx="12744" cy="19951"/>
            </a:xfrm>
            <a:custGeom>
              <a:avLst/>
              <a:gdLst/>
              <a:ahLst/>
              <a:cxnLst/>
              <a:rect l="l" t="t" r="r" b="b"/>
              <a:pathLst>
                <a:path w="191" h="299" extrusionOk="0">
                  <a:moveTo>
                    <a:pt x="163" y="0"/>
                  </a:moveTo>
                  <a:cubicBezTo>
                    <a:pt x="109" y="27"/>
                    <a:pt x="55" y="81"/>
                    <a:pt x="1" y="109"/>
                  </a:cubicBezTo>
                  <a:cubicBezTo>
                    <a:pt x="1" y="136"/>
                    <a:pt x="1" y="136"/>
                    <a:pt x="1" y="163"/>
                  </a:cubicBezTo>
                  <a:cubicBezTo>
                    <a:pt x="1" y="217"/>
                    <a:pt x="28" y="271"/>
                    <a:pt x="82" y="298"/>
                  </a:cubicBezTo>
                  <a:cubicBezTo>
                    <a:pt x="136" y="217"/>
                    <a:pt x="136" y="136"/>
                    <a:pt x="163" y="81"/>
                  </a:cubicBezTo>
                  <a:cubicBezTo>
                    <a:pt x="190" y="81"/>
                    <a:pt x="190" y="27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1"/>
            <p:cNvSpPr/>
            <p:nvPr/>
          </p:nvSpPr>
          <p:spPr>
            <a:xfrm>
              <a:off x="6289536" y="3732713"/>
              <a:ext cx="10943" cy="9141"/>
            </a:xfrm>
            <a:custGeom>
              <a:avLst/>
              <a:gdLst/>
              <a:ahLst/>
              <a:cxnLst/>
              <a:rect l="l" t="t" r="r" b="b"/>
              <a:pathLst>
                <a:path w="164" h="137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82" y="109"/>
                    <a:pt x="136" y="55"/>
                    <a:pt x="163" y="28"/>
                  </a:cubicBezTo>
                  <a:cubicBezTo>
                    <a:pt x="163" y="28"/>
                    <a:pt x="163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1"/>
            <p:cNvSpPr/>
            <p:nvPr/>
          </p:nvSpPr>
          <p:spPr>
            <a:xfrm>
              <a:off x="6316694" y="3709159"/>
              <a:ext cx="16348" cy="12744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8" y="1"/>
                  </a:moveTo>
                  <a:cubicBezTo>
                    <a:pt x="0" y="28"/>
                    <a:pt x="0" y="82"/>
                    <a:pt x="0" y="109"/>
                  </a:cubicBezTo>
                  <a:cubicBezTo>
                    <a:pt x="0" y="136"/>
                    <a:pt x="0" y="164"/>
                    <a:pt x="28" y="191"/>
                  </a:cubicBezTo>
                  <a:cubicBezTo>
                    <a:pt x="109" y="164"/>
                    <a:pt x="217" y="109"/>
                    <a:pt x="245" y="28"/>
                  </a:cubicBezTo>
                  <a:cubicBezTo>
                    <a:pt x="217" y="1"/>
                    <a:pt x="136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1"/>
            <p:cNvSpPr/>
            <p:nvPr/>
          </p:nvSpPr>
          <p:spPr>
            <a:xfrm>
              <a:off x="6291338" y="3837674"/>
              <a:ext cx="18149" cy="20018"/>
            </a:xfrm>
            <a:custGeom>
              <a:avLst/>
              <a:gdLst/>
              <a:ahLst/>
              <a:cxnLst/>
              <a:rect l="l" t="t" r="r" b="b"/>
              <a:pathLst>
                <a:path w="272" h="300" extrusionOk="0">
                  <a:moveTo>
                    <a:pt x="109" y="1"/>
                  </a:moveTo>
                  <a:cubicBezTo>
                    <a:pt x="82" y="82"/>
                    <a:pt x="28" y="136"/>
                    <a:pt x="1" y="245"/>
                  </a:cubicBezTo>
                  <a:cubicBezTo>
                    <a:pt x="28" y="299"/>
                    <a:pt x="82" y="299"/>
                    <a:pt x="136" y="299"/>
                  </a:cubicBezTo>
                  <a:cubicBezTo>
                    <a:pt x="218" y="299"/>
                    <a:pt x="272" y="245"/>
                    <a:pt x="272" y="163"/>
                  </a:cubicBezTo>
                  <a:cubicBezTo>
                    <a:pt x="272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1"/>
            <p:cNvSpPr/>
            <p:nvPr/>
          </p:nvSpPr>
          <p:spPr>
            <a:xfrm>
              <a:off x="6264180" y="386483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218" y="1"/>
                  </a:moveTo>
                  <a:cubicBezTo>
                    <a:pt x="218" y="82"/>
                    <a:pt x="191" y="136"/>
                    <a:pt x="164" y="163"/>
                  </a:cubicBezTo>
                  <a:cubicBezTo>
                    <a:pt x="137" y="109"/>
                    <a:pt x="109" y="82"/>
                    <a:pt x="55" y="28"/>
                  </a:cubicBezTo>
                  <a:cubicBezTo>
                    <a:pt x="28" y="55"/>
                    <a:pt x="1" y="82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82"/>
                    <a:pt x="272" y="28"/>
                    <a:pt x="21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1"/>
            <p:cNvSpPr/>
            <p:nvPr/>
          </p:nvSpPr>
          <p:spPr>
            <a:xfrm>
              <a:off x="6289536" y="389018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1"/>
            <p:cNvSpPr/>
            <p:nvPr/>
          </p:nvSpPr>
          <p:spPr>
            <a:xfrm>
              <a:off x="6289536" y="394263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1"/>
            <p:cNvSpPr/>
            <p:nvPr/>
          </p:nvSpPr>
          <p:spPr>
            <a:xfrm>
              <a:off x="6264180" y="391734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7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1"/>
            <p:cNvSpPr/>
            <p:nvPr/>
          </p:nvSpPr>
          <p:spPr>
            <a:xfrm>
              <a:off x="6264180" y="3969792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1"/>
            <p:cNvSpPr/>
            <p:nvPr/>
          </p:nvSpPr>
          <p:spPr>
            <a:xfrm>
              <a:off x="6289536" y="399514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1"/>
            <p:cNvSpPr/>
            <p:nvPr/>
          </p:nvSpPr>
          <p:spPr>
            <a:xfrm>
              <a:off x="6289536" y="404766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1"/>
            <p:cNvSpPr/>
            <p:nvPr/>
          </p:nvSpPr>
          <p:spPr>
            <a:xfrm>
              <a:off x="6264180" y="402230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1"/>
            <p:cNvSpPr/>
            <p:nvPr/>
          </p:nvSpPr>
          <p:spPr>
            <a:xfrm>
              <a:off x="6264180" y="4074753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1"/>
            <p:cNvSpPr/>
            <p:nvPr/>
          </p:nvSpPr>
          <p:spPr>
            <a:xfrm>
              <a:off x="6289536" y="410010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1"/>
            <p:cNvSpPr/>
            <p:nvPr/>
          </p:nvSpPr>
          <p:spPr>
            <a:xfrm>
              <a:off x="6289536" y="41526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1"/>
            <p:cNvSpPr/>
            <p:nvPr/>
          </p:nvSpPr>
          <p:spPr>
            <a:xfrm>
              <a:off x="6264180" y="412726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1"/>
            <p:cNvSpPr/>
            <p:nvPr/>
          </p:nvSpPr>
          <p:spPr>
            <a:xfrm>
              <a:off x="6264180" y="417978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191" y="298"/>
                    <a:pt x="245" y="271"/>
                    <a:pt x="272" y="244"/>
                  </a:cubicBezTo>
                  <a:cubicBezTo>
                    <a:pt x="272" y="190"/>
                    <a:pt x="272" y="163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1"/>
            <p:cNvSpPr/>
            <p:nvPr/>
          </p:nvSpPr>
          <p:spPr>
            <a:xfrm>
              <a:off x="6237089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1"/>
            <p:cNvSpPr/>
            <p:nvPr/>
          </p:nvSpPr>
          <p:spPr>
            <a:xfrm>
              <a:off x="6271453" y="1868511"/>
              <a:ext cx="12744" cy="20017"/>
            </a:xfrm>
            <a:custGeom>
              <a:avLst/>
              <a:gdLst/>
              <a:ahLst/>
              <a:cxnLst/>
              <a:rect l="l" t="t" r="r" b="b"/>
              <a:pathLst>
                <a:path w="191" h="300" extrusionOk="0">
                  <a:moveTo>
                    <a:pt x="82" y="1"/>
                  </a:moveTo>
                  <a:cubicBezTo>
                    <a:pt x="28" y="55"/>
                    <a:pt x="0" y="137"/>
                    <a:pt x="0" y="272"/>
                  </a:cubicBezTo>
                  <a:cubicBezTo>
                    <a:pt x="0" y="299"/>
                    <a:pt x="28" y="299"/>
                    <a:pt x="28" y="299"/>
                  </a:cubicBezTo>
                  <a:cubicBezTo>
                    <a:pt x="109" y="299"/>
                    <a:pt x="190" y="218"/>
                    <a:pt x="190" y="137"/>
                  </a:cubicBezTo>
                  <a:cubicBezTo>
                    <a:pt x="190" y="82"/>
                    <a:pt x="136" y="28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1"/>
            <p:cNvSpPr/>
            <p:nvPr/>
          </p:nvSpPr>
          <p:spPr>
            <a:xfrm>
              <a:off x="6237089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1"/>
            <p:cNvSpPr/>
            <p:nvPr/>
          </p:nvSpPr>
          <p:spPr>
            <a:xfrm>
              <a:off x="6264180" y="1919223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1"/>
            <p:cNvSpPr/>
            <p:nvPr/>
          </p:nvSpPr>
          <p:spPr>
            <a:xfrm>
              <a:off x="6237089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55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1"/>
            <p:cNvSpPr/>
            <p:nvPr/>
          </p:nvSpPr>
          <p:spPr>
            <a:xfrm>
              <a:off x="6264180" y="197173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1"/>
            <p:cNvSpPr/>
            <p:nvPr/>
          </p:nvSpPr>
          <p:spPr>
            <a:xfrm>
              <a:off x="6237089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1"/>
            <p:cNvSpPr/>
            <p:nvPr/>
          </p:nvSpPr>
          <p:spPr>
            <a:xfrm>
              <a:off x="6264180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1"/>
            <p:cNvSpPr/>
            <p:nvPr/>
          </p:nvSpPr>
          <p:spPr>
            <a:xfrm>
              <a:off x="6237089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1"/>
            <p:cNvSpPr/>
            <p:nvPr/>
          </p:nvSpPr>
          <p:spPr>
            <a:xfrm>
              <a:off x="6264180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1"/>
            <p:cNvSpPr/>
            <p:nvPr/>
          </p:nvSpPr>
          <p:spPr>
            <a:xfrm>
              <a:off x="6237089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1"/>
            <p:cNvSpPr/>
            <p:nvPr/>
          </p:nvSpPr>
          <p:spPr>
            <a:xfrm>
              <a:off x="6264180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1"/>
            <p:cNvSpPr/>
            <p:nvPr/>
          </p:nvSpPr>
          <p:spPr>
            <a:xfrm>
              <a:off x="6237089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1"/>
            <p:cNvSpPr/>
            <p:nvPr/>
          </p:nvSpPr>
          <p:spPr>
            <a:xfrm>
              <a:off x="6264180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1"/>
            <p:cNvSpPr/>
            <p:nvPr/>
          </p:nvSpPr>
          <p:spPr>
            <a:xfrm>
              <a:off x="6237089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1"/>
            <p:cNvSpPr/>
            <p:nvPr/>
          </p:nvSpPr>
          <p:spPr>
            <a:xfrm>
              <a:off x="6264180" y="223597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7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1"/>
            <p:cNvSpPr/>
            <p:nvPr/>
          </p:nvSpPr>
          <p:spPr>
            <a:xfrm>
              <a:off x="6237089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1"/>
            <p:cNvSpPr/>
            <p:nvPr/>
          </p:nvSpPr>
          <p:spPr>
            <a:xfrm>
              <a:off x="6264180" y="228842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1"/>
            <p:cNvSpPr/>
            <p:nvPr/>
          </p:nvSpPr>
          <p:spPr>
            <a:xfrm>
              <a:off x="6237089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1"/>
            <p:cNvSpPr/>
            <p:nvPr/>
          </p:nvSpPr>
          <p:spPr>
            <a:xfrm>
              <a:off x="6264180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1"/>
            <p:cNvSpPr/>
            <p:nvPr/>
          </p:nvSpPr>
          <p:spPr>
            <a:xfrm>
              <a:off x="6237089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1"/>
            <p:cNvSpPr/>
            <p:nvPr/>
          </p:nvSpPr>
          <p:spPr>
            <a:xfrm>
              <a:off x="6264180" y="239338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1"/>
            <p:cNvSpPr/>
            <p:nvPr/>
          </p:nvSpPr>
          <p:spPr>
            <a:xfrm>
              <a:off x="6237089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1"/>
            <p:cNvSpPr/>
            <p:nvPr/>
          </p:nvSpPr>
          <p:spPr>
            <a:xfrm>
              <a:off x="6264180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1"/>
            <p:cNvSpPr/>
            <p:nvPr/>
          </p:nvSpPr>
          <p:spPr>
            <a:xfrm>
              <a:off x="6237089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1"/>
            <p:cNvSpPr/>
            <p:nvPr/>
          </p:nvSpPr>
          <p:spPr>
            <a:xfrm>
              <a:off x="6264180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1"/>
            <p:cNvSpPr/>
            <p:nvPr/>
          </p:nvSpPr>
          <p:spPr>
            <a:xfrm>
              <a:off x="6237089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1"/>
            <p:cNvSpPr/>
            <p:nvPr/>
          </p:nvSpPr>
          <p:spPr>
            <a:xfrm>
              <a:off x="6264180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1"/>
            <p:cNvSpPr/>
            <p:nvPr/>
          </p:nvSpPr>
          <p:spPr>
            <a:xfrm>
              <a:off x="6237089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1"/>
            <p:cNvSpPr/>
            <p:nvPr/>
          </p:nvSpPr>
          <p:spPr>
            <a:xfrm>
              <a:off x="6264180" y="260336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18" y="299"/>
                    <a:pt x="299" y="244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1"/>
            <p:cNvSpPr/>
            <p:nvPr/>
          </p:nvSpPr>
          <p:spPr>
            <a:xfrm>
              <a:off x="6264180" y="2655816"/>
              <a:ext cx="20018" cy="9141"/>
            </a:xfrm>
            <a:custGeom>
              <a:avLst/>
              <a:gdLst/>
              <a:ahLst/>
              <a:cxnLst/>
              <a:rect l="l" t="t" r="r" b="b"/>
              <a:pathLst>
                <a:path w="300" h="137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lnTo>
                    <a:pt x="299" y="136"/>
                  </a:ln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1"/>
            <p:cNvSpPr/>
            <p:nvPr/>
          </p:nvSpPr>
          <p:spPr>
            <a:xfrm>
              <a:off x="6237089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1"/>
            <p:cNvSpPr/>
            <p:nvPr/>
          </p:nvSpPr>
          <p:spPr>
            <a:xfrm>
              <a:off x="6264180" y="2666692"/>
              <a:ext cx="20018" cy="9141"/>
            </a:xfrm>
            <a:custGeom>
              <a:avLst/>
              <a:gdLst/>
              <a:ahLst/>
              <a:cxnLst/>
              <a:rect l="l" t="t" r="r" b="b"/>
              <a:pathLst>
                <a:path w="300" h="137" extrusionOk="0">
                  <a:moveTo>
                    <a:pt x="1" y="1"/>
                  </a:moveTo>
                  <a:cubicBezTo>
                    <a:pt x="1" y="82"/>
                    <a:pt x="55" y="136"/>
                    <a:pt x="137" y="136"/>
                  </a:cubicBezTo>
                  <a:cubicBezTo>
                    <a:pt x="218" y="136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1"/>
            <p:cNvSpPr/>
            <p:nvPr/>
          </p:nvSpPr>
          <p:spPr>
            <a:xfrm>
              <a:off x="6237089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1"/>
            <p:cNvSpPr/>
            <p:nvPr/>
          </p:nvSpPr>
          <p:spPr>
            <a:xfrm>
              <a:off x="6264180" y="270833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1"/>
            <p:cNvSpPr/>
            <p:nvPr/>
          </p:nvSpPr>
          <p:spPr>
            <a:xfrm>
              <a:off x="6244296" y="2787934"/>
              <a:ext cx="12744" cy="12744"/>
            </a:xfrm>
            <a:custGeom>
              <a:avLst/>
              <a:gdLst/>
              <a:ahLst/>
              <a:cxnLst/>
              <a:rect l="l" t="t" r="r" b="b"/>
              <a:pathLst>
                <a:path w="191" h="191" extrusionOk="0">
                  <a:moveTo>
                    <a:pt x="82" y="1"/>
                  </a:moveTo>
                  <a:cubicBezTo>
                    <a:pt x="28" y="55"/>
                    <a:pt x="1" y="109"/>
                    <a:pt x="1" y="191"/>
                  </a:cubicBezTo>
                  <a:cubicBezTo>
                    <a:pt x="82" y="191"/>
                    <a:pt x="136" y="164"/>
                    <a:pt x="190" y="109"/>
                  </a:cubicBezTo>
                  <a:cubicBezTo>
                    <a:pt x="190" y="55"/>
                    <a:pt x="136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1"/>
            <p:cNvSpPr/>
            <p:nvPr/>
          </p:nvSpPr>
          <p:spPr>
            <a:xfrm>
              <a:off x="6264180" y="2760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1"/>
            <p:cNvSpPr/>
            <p:nvPr/>
          </p:nvSpPr>
          <p:spPr>
            <a:xfrm>
              <a:off x="6237089" y="2838646"/>
              <a:ext cx="19951" cy="14546"/>
            </a:xfrm>
            <a:custGeom>
              <a:avLst/>
              <a:gdLst/>
              <a:ahLst/>
              <a:cxnLst/>
              <a:rect l="l" t="t" r="r" b="b"/>
              <a:pathLst>
                <a:path w="299" h="218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190"/>
                    <a:pt x="0" y="217"/>
                    <a:pt x="27" y="217"/>
                  </a:cubicBezTo>
                  <a:cubicBezTo>
                    <a:pt x="109" y="190"/>
                    <a:pt x="190" y="136"/>
                    <a:pt x="298" y="82"/>
                  </a:cubicBezTo>
                  <a:cubicBezTo>
                    <a:pt x="271" y="55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1"/>
            <p:cNvSpPr/>
            <p:nvPr/>
          </p:nvSpPr>
          <p:spPr>
            <a:xfrm>
              <a:off x="6229816" y="2825968"/>
              <a:ext cx="1868" cy="1868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0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1"/>
            <p:cNvSpPr/>
            <p:nvPr/>
          </p:nvSpPr>
          <p:spPr>
            <a:xfrm>
              <a:off x="6237089" y="2945409"/>
              <a:ext cx="14546" cy="19951"/>
            </a:xfrm>
            <a:custGeom>
              <a:avLst/>
              <a:gdLst/>
              <a:ahLst/>
              <a:cxnLst/>
              <a:rect l="l" t="t" r="r" b="b"/>
              <a:pathLst>
                <a:path w="218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163" y="299"/>
                    <a:pt x="190" y="299"/>
                    <a:pt x="217" y="272"/>
                  </a:cubicBezTo>
                  <a:cubicBezTo>
                    <a:pt x="190" y="163"/>
                    <a:pt x="163" y="82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1"/>
            <p:cNvSpPr/>
            <p:nvPr/>
          </p:nvSpPr>
          <p:spPr>
            <a:xfrm>
              <a:off x="6237089" y="2997922"/>
              <a:ext cx="12678" cy="19951"/>
            </a:xfrm>
            <a:custGeom>
              <a:avLst/>
              <a:gdLst/>
              <a:ahLst/>
              <a:cxnLst/>
              <a:rect l="l" t="t" r="r" b="b"/>
              <a:pathLst>
                <a:path w="190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17"/>
                    <a:pt x="54" y="271"/>
                    <a:pt x="109" y="299"/>
                  </a:cubicBezTo>
                  <a:cubicBezTo>
                    <a:pt x="109" y="190"/>
                    <a:pt x="163" y="109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1"/>
            <p:cNvSpPr/>
            <p:nvPr/>
          </p:nvSpPr>
          <p:spPr>
            <a:xfrm>
              <a:off x="6237089" y="3102883"/>
              <a:ext cx="12678" cy="19951"/>
            </a:xfrm>
            <a:custGeom>
              <a:avLst/>
              <a:gdLst/>
              <a:ahLst/>
              <a:cxnLst/>
              <a:rect l="l" t="t" r="r" b="b"/>
              <a:pathLst>
                <a:path w="190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54" y="272"/>
                    <a:pt x="109" y="299"/>
                  </a:cubicBezTo>
                  <a:cubicBezTo>
                    <a:pt x="136" y="190"/>
                    <a:pt x="163" y="109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1"/>
            <p:cNvSpPr/>
            <p:nvPr/>
          </p:nvSpPr>
          <p:spPr>
            <a:xfrm>
              <a:off x="6226213" y="3130040"/>
              <a:ext cx="3670" cy="5471"/>
            </a:xfrm>
            <a:custGeom>
              <a:avLst/>
              <a:gdLst/>
              <a:ahLst/>
              <a:cxnLst/>
              <a:rect l="l" t="t" r="r" b="b"/>
              <a:pathLst>
                <a:path w="55" h="82" extrusionOk="0">
                  <a:moveTo>
                    <a:pt x="0" y="0"/>
                  </a:moveTo>
                  <a:cubicBezTo>
                    <a:pt x="0" y="27"/>
                    <a:pt x="27" y="55"/>
                    <a:pt x="55" y="82"/>
                  </a:cubicBezTo>
                  <a:cubicBezTo>
                    <a:pt x="55" y="55"/>
                    <a:pt x="27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1"/>
            <p:cNvSpPr/>
            <p:nvPr/>
          </p:nvSpPr>
          <p:spPr>
            <a:xfrm>
              <a:off x="6238891" y="3216918"/>
              <a:ext cx="9075" cy="10876"/>
            </a:xfrm>
            <a:custGeom>
              <a:avLst/>
              <a:gdLst/>
              <a:ahLst/>
              <a:cxnLst/>
              <a:rect l="l" t="t" r="r" b="b"/>
              <a:pathLst>
                <a:path w="136" h="163" extrusionOk="0">
                  <a:moveTo>
                    <a:pt x="109" y="0"/>
                  </a:moveTo>
                  <a:cubicBezTo>
                    <a:pt x="82" y="27"/>
                    <a:pt x="54" y="82"/>
                    <a:pt x="0" y="82"/>
                  </a:cubicBezTo>
                  <a:cubicBezTo>
                    <a:pt x="0" y="136"/>
                    <a:pt x="54" y="163"/>
                    <a:pt x="136" y="163"/>
                  </a:cubicBezTo>
                  <a:cubicBezTo>
                    <a:pt x="136" y="136"/>
                    <a:pt x="136" y="109"/>
                    <a:pt x="136" y="109"/>
                  </a:cubicBezTo>
                  <a:cubicBezTo>
                    <a:pt x="136" y="82"/>
                    <a:pt x="109" y="54"/>
                    <a:pt x="109" y="54"/>
                  </a:cubicBezTo>
                  <a:cubicBezTo>
                    <a:pt x="109" y="27"/>
                    <a:pt x="109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1"/>
            <p:cNvSpPr/>
            <p:nvPr/>
          </p:nvSpPr>
          <p:spPr>
            <a:xfrm>
              <a:off x="6237089" y="3260357"/>
              <a:ext cx="12678" cy="19951"/>
            </a:xfrm>
            <a:custGeom>
              <a:avLst/>
              <a:gdLst/>
              <a:ahLst/>
              <a:cxnLst/>
              <a:rect l="l" t="t" r="r" b="b"/>
              <a:pathLst>
                <a:path w="190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17"/>
                    <a:pt x="54" y="271"/>
                    <a:pt x="136" y="299"/>
                  </a:cubicBezTo>
                  <a:cubicBezTo>
                    <a:pt x="109" y="271"/>
                    <a:pt x="109" y="217"/>
                    <a:pt x="109" y="190"/>
                  </a:cubicBezTo>
                  <a:cubicBezTo>
                    <a:pt x="109" y="109"/>
                    <a:pt x="163" y="54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1"/>
            <p:cNvSpPr/>
            <p:nvPr/>
          </p:nvSpPr>
          <p:spPr>
            <a:xfrm>
              <a:off x="6238891" y="3312804"/>
              <a:ext cx="12744" cy="16348"/>
            </a:xfrm>
            <a:custGeom>
              <a:avLst/>
              <a:gdLst/>
              <a:ahLst/>
              <a:cxnLst/>
              <a:rect l="l" t="t" r="r" b="b"/>
              <a:pathLst>
                <a:path w="191" h="245" extrusionOk="0">
                  <a:moveTo>
                    <a:pt x="109" y="1"/>
                  </a:moveTo>
                  <a:cubicBezTo>
                    <a:pt x="54" y="1"/>
                    <a:pt x="27" y="28"/>
                    <a:pt x="0" y="82"/>
                  </a:cubicBezTo>
                  <a:cubicBezTo>
                    <a:pt x="54" y="164"/>
                    <a:pt x="82" y="245"/>
                    <a:pt x="109" y="245"/>
                  </a:cubicBezTo>
                  <a:cubicBezTo>
                    <a:pt x="136" y="245"/>
                    <a:pt x="190" y="136"/>
                    <a:pt x="163" y="82"/>
                  </a:cubicBezTo>
                  <a:cubicBezTo>
                    <a:pt x="163" y="28"/>
                    <a:pt x="136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1"/>
            <p:cNvSpPr/>
            <p:nvPr/>
          </p:nvSpPr>
          <p:spPr>
            <a:xfrm>
              <a:off x="6264180" y="3292920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" y="0"/>
                  </a:moveTo>
                  <a:cubicBezTo>
                    <a:pt x="1" y="28"/>
                    <a:pt x="1" y="28"/>
                    <a:pt x="1" y="55"/>
                  </a:cubicBezTo>
                  <a:cubicBezTo>
                    <a:pt x="1" y="136"/>
                    <a:pt x="55" y="217"/>
                    <a:pt x="137" y="217"/>
                  </a:cubicBezTo>
                  <a:cubicBezTo>
                    <a:pt x="164" y="217"/>
                    <a:pt x="191" y="190"/>
                    <a:pt x="191" y="190"/>
                  </a:cubicBezTo>
                  <a:cubicBezTo>
                    <a:pt x="218" y="190"/>
                    <a:pt x="218" y="163"/>
                    <a:pt x="218" y="136"/>
                  </a:cubicBezTo>
                  <a:lnTo>
                    <a:pt x="191" y="136"/>
                  </a:lnTo>
                  <a:cubicBezTo>
                    <a:pt x="164" y="136"/>
                    <a:pt x="137" y="190"/>
                    <a:pt x="109" y="190"/>
                  </a:cubicBezTo>
                  <a:cubicBezTo>
                    <a:pt x="82" y="190"/>
                    <a:pt x="55" y="55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1"/>
            <p:cNvSpPr/>
            <p:nvPr/>
          </p:nvSpPr>
          <p:spPr>
            <a:xfrm>
              <a:off x="6264180" y="3341763"/>
              <a:ext cx="9141" cy="16348"/>
            </a:xfrm>
            <a:custGeom>
              <a:avLst/>
              <a:gdLst/>
              <a:ahLst/>
              <a:cxnLst/>
              <a:rect l="l" t="t" r="r" b="b"/>
              <a:pathLst>
                <a:path w="137" h="245" extrusionOk="0">
                  <a:moveTo>
                    <a:pt x="55" y="1"/>
                  </a:moveTo>
                  <a:cubicBezTo>
                    <a:pt x="1" y="28"/>
                    <a:pt x="1" y="55"/>
                    <a:pt x="1" y="109"/>
                  </a:cubicBezTo>
                  <a:cubicBezTo>
                    <a:pt x="1" y="163"/>
                    <a:pt x="28" y="218"/>
                    <a:pt x="55" y="245"/>
                  </a:cubicBezTo>
                  <a:cubicBezTo>
                    <a:pt x="109" y="191"/>
                    <a:pt x="137" y="136"/>
                    <a:pt x="137" y="82"/>
                  </a:cubicBezTo>
                  <a:cubicBezTo>
                    <a:pt x="137" y="28"/>
                    <a:pt x="82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1"/>
            <p:cNvSpPr/>
            <p:nvPr/>
          </p:nvSpPr>
          <p:spPr>
            <a:xfrm>
              <a:off x="6222610" y="3352640"/>
              <a:ext cx="3670" cy="7273"/>
            </a:xfrm>
            <a:custGeom>
              <a:avLst/>
              <a:gdLst/>
              <a:ahLst/>
              <a:cxnLst/>
              <a:rect l="l" t="t" r="r" b="b"/>
              <a:pathLst>
                <a:path w="55" h="109" extrusionOk="0">
                  <a:moveTo>
                    <a:pt x="27" y="0"/>
                  </a:moveTo>
                  <a:cubicBezTo>
                    <a:pt x="0" y="28"/>
                    <a:pt x="0" y="55"/>
                    <a:pt x="0" y="109"/>
                  </a:cubicBezTo>
                  <a:cubicBezTo>
                    <a:pt x="0" y="82"/>
                    <a:pt x="27" y="82"/>
                    <a:pt x="54" y="82"/>
                  </a:cubicBezTo>
                  <a:cubicBezTo>
                    <a:pt x="27" y="55"/>
                    <a:pt x="27" y="28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1"/>
            <p:cNvSpPr/>
            <p:nvPr/>
          </p:nvSpPr>
          <p:spPr>
            <a:xfrm>
              <a:off x="6237089" y="3529999"/>
              <a:ext cx="19951" cy="12744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0" y="1"/>
                  </a:moveTo>
                  <a:cubicBezTo>
                    <a:pt x="0" y="28"/>
                    <a:pt x="0" y="28"/>
                    <a:pt x="0" y="55"/>
                  </a:cubicBezTo>
                  <a:cubicBezTo>
                    <a:pt x="0" y="136"/>
                    <a:pt x="81" y="190"/>
                    <a:pt x="163" y="190"/>
                  </a:cubicBezTo>
                  <a:cubicBezTo>
                    <a:pt x="244" y="190"/>
                    <a:pt x="298" y="136"/>
                    <a:pt x="298" y="55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1"/>
            <p:cNvSpPr/>
            <p:nvPr/>
          </p:nvSpPr>
          <p:spPr>
            <a:xfrm>
              <a:off x="6237089" y="3575239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lnTo>
                    <a:pt x="190" y="299"/>
                  </a:lnTo>
                  <a:cubicBezTo>
                    <a:pt x="163" y="245"/>
                    <a:pt x="163" y="191"/>
                    <a:pt x="163" y="163"/>
                  </a:cubicBezTo>
                  <a:cubicBezTo>
                    <a:pt x="217" y="163"/>
                    <a:pt x="271" y="163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1"/>
            <p:cNvSpPr/>
            <p:nvPr/>
          </p:nvSpPr>
          <p:spPr>
            <a:xfrm>
              <a:off x="6266049" y="3562561"/>
              <a:ext cx="9075" cy="7340"/>
            </a:xfrm>
            <a:custGeom>
              <a:avLst/>
              <a:gdLst/>
              <a:ahLst/>
              <a:cxnLst/>
              <a:rect l="l" t="t" r="r" b="b"/>
              <a:pathLst>
                <a:path w="136" h="110" extrusionOk="0">
                  <a:moveTo>
                    <a:pt x="136" y="1"/>
                  </a:moveTo>
                  <a:cubicBezTo>
                    <a:pt x="136" y="1"/>
                    <a:pt x="54" y="28"/>
                    <a:pt x="0" y="28"/>
                  </a:cubicBezTo>
                  <a:cubicBezTo>
                    <a:pt x="27" y="82"/>
                    <a:pt x="54" y="109"/>
                    <a:pt x="109" y="109"/>
                  </a:cubicBezTo>
                  <a:cubicBezTo>
                    <a:pt x="109" y="82"/>
                    <a:pt x="136" y="82"/>
                    <a:pt x="136" y="82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1"/>
            <p:cNvSpPr/>
            <p:nvPr/>
          </p:nvSpPr>
          <p:spPr>
            <a:xfrm>
              <a:off x="6218940" y="3549883"/>
              <a:ext cx="9141" cy="20018"/>
            </a:xfrm>
            <a:custGeom>
              <a:avLst/>
              <a:gdLst/>
              <a:ahLst/>
              <a:cxnLst/>
              <a:rect l="l" t="t" r="r" b="b"/>
              <a:pathLst>
                <a:path w="137" h="300" extrusionOk="0">
                  <a:moveTo>
                    <a:pt x="55" y="1"/>
                  </a:moveTo>
                  <a:cubicBezTo>
                    <a:pt x="28" y="82"/>
                    <a:pt x="28" y="164"/>
                    <a:pt x="28" y="245"/>
                  </a:cubicBezTo>
                  <a:cubicBezTo>
                    <a:pt x="28" y="245"/>
                    <a:pt x="28" y="272"/>
                    <a:pt x="1" y="299"/>
                  </a:cubicBezTo>
                  <a:lnTo>
                    <a:pt x="28" y="299"/>
                  </a:lnTo>
                  <a:cubicBezTo>
                    <a:pt x="82" y="299"/>
                    <a:pt x="109" y="272"/>
                    <a:pt x="136" y="245"/>
                  </a:cubicBezTo>
                  <a:cubicBezTo>
                    <a:pt x="136" y="191"/>
                    <a:pt x="136" y="137"/>
                    <a:pt x="136" y="109"/>
                  </a:cubicBezTo>
                  <a:cubicBezTo>
                    <a:pt x="136" y="82"/>
                    <a:pt x="136" y="55"/>
                    <a:pt x="136" y="28"/>
                  </a:cubicBezTo>
                  <a:cubicBezTo>
                    <a:pt x="109" y="1"/>
                    <a:pt x="82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1"/>
            <p:cNvSpPr/>
            <p:nvPr/>
          </p:nvSpPr>
          <p:spPr>
            <a:xfrm>
              <a:off x="6244296" y="3627753"/>
              <a:ext cx="12744" cy="14546"/>
            </a:xfrm>
            <a:custGeom>
              <a:avLst/>
              <a:gdLst/>
              <a:ahLst/>
              <a:cxnLst/>
              <a:rect l="l" t="t" r="r" b="b"/>
              <a:pathLst>
                <a:path w="191" h="218" extrusionOk="0">
                  <a:moveTo>
                    <a:pt x="1" y="0"/>
                  </a:moveTo>
                  <a:cubicBezTo>
                    <a:pt x="28" y="55"/>
                    <a:pt x="55" y="82"/>
                    <a:pt x="55" y="136"/>
                  </a:cubicBezTo>
                  <a:cubicBezTo>
                    <a:pt x="55" y="163"/>
                    <a:pt x="55" y="190"/>
                    <a:pt x="55" y="217"/>
                  </a:cubicBezTo>
                  <a:lnTo>
                    <a:pt x="136" y="217"/>
                  </a:lnTo>
                  <a:cubicBezTo>
                    <a:pt x="136" y="190"/>
                    <a:pt x="163" y="163"/>
                    <a:pt x="190" y="136"/>
                  </a:cubicBezTo>
                  <a:cubicBezTo>
                    <a:pt x="190" y="55"/>
                    <a:pt x="136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1"/>
            <p:cNvSpPr/>
            <p:nvPr/>
          </p:nvSpPr>
          <p:spPr>
            <a:xfrm>
              <a:off x="6266049" y="3709159"/>
              <a:ext cx="1868" cy="1868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cubicBezTo>
                    <a:pt x="0" y="1"/>
                    <a:pt x="0" y="1"/>
                    <a:pt x="0" y="28"/>
                  </a:cubicBezTo>
                  <a:cubicBezTo>
                    <a:pt x="0" y="1"/>
                    <a:pt x="0" y="1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1"/>
            <p:cNvSpPr/>
            <p:nvPr/>
          </p:nvSpPr>
          <p:spPr>
            <a:xfrm>
              <a:off x="6215337" y="3723639"/>
              <a:ext cx="12744" cy="3737"/>
            </a:xfrm>
            <a:custGeom>
              <a:avLst/>
              <a:gdLst/>
              <a:ahLst/>
              <a:cxnLst/>
              <a:rect l="l" t="t" r="r" b="b"/>
              <a:pathLst>
                <a:path w="191" h="56" extrusionOk="0">
                  <a:moveTo>
                    <a:pt x="109" y="1"/>
                  </a:moveTo>
                  <a:cubicBezTo>
                    <a:pt x="82" y="1"/>
                    <a:pt x="28" y="1"/>
                    <a:pt x="1" y="28"/>
                  </a:cubicBezTo>
                  <a:cubicBezTo>
                    <a:pt x="28" y="28"/>
                    <a:pt x="55" y="55"/>
                    <a:pt x="82" y="55"/>
                  </a:cubicBezTo>
                  <a:cubicBezTo>
                    <a:pt x="136" y="55"/>
                    <a:pt x="163" y="28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1"/>
            <p:cNvSpPr/>
            <p:nvPr/>
          </p:nvSpPr>
          <p:spPr>
            <a:xfrm>
              <a:off x="6246097" y="3899196"/>
              <a:ext cx="10943" cy="10943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1"/>
                  </a:moveTo>
                  <a:cubicBezTo>
                    <a:pt x="136" y="55"/>
                    <a:pt x="82" y="109"/>
                    <a:pt x="1" y="164"/>
                  </a:cubicBezTo>
                  <a:lnTo>
                    <a:pt x="28" y="164"/>
                  </a:lnTo>
                  <a:cubicBezTo>
                    <a:pt x="109" y="164"/>
                    <a:pt x="163" y="109"/>
                    <a:pt x="163" y="28"/>
                  </a:cubicBezTo>
                  <a:cubicBezTo>
                    <a:pt x="163" y="1"/>
                    <a:pt x="163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1"/>
            <p:cNvSpPr/>
            <p:nvPr/>
          </p:nvSpPr>
          <p:spPr>
            <a:xfrm>
              <a:off x="6211733" y="3920948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72" y="0"/>
                  </a:moveTo>
                  <a:cubicBezTo>
                    <a:pt x="163" y="55"/>
                    <a:pt x="82" y="82"/>
                    <a:pt x="0" y="109"/>
                  </a:cubicBezTo>
                  <a:cubicBezTo>
                    <a:pt x="0" y="190"/>
                    <a:pt x="55" y="244"/>
                    <a:pt x="136" y="244"/>
                  </a:cubicBezTo>
                  <a:cubicBezTo>
                    <a:pt x="217" y="244"/>
                    <a:pt x="299" y="163"/>
                    <a:pt x="299" y="82"/>
                  </a:cubicBezTo>
                  <a:cubicBezTo>
                    <a:pt x="299" y="55"/>
                    <a:pt x="272" y="27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1"/>
            <p:cNvSpPr/>
            <p:nvPr/>
          </p:nvSpPr>
          <p:spPr>
            <a:xfrm>
              <a:off x="6237089" y="394263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1"/>
            <p:cNvSpPr/>
            <p:nvPr/>
          </p:nvSpPr>
          <p:spPr>
            <a:xfrm>
              <a:off x="6211733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1"/>
            <p:cNvSpPr/>
            <p:nvPr/>
          </p:nvSpPr>
          <p:spPr>
            <a:xfrm>
              <a:off x="6237089" y="399514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1"/>
            <p:cNvSpPr/>
            <p:nvPr/>
          </p:nvSpPr>
          <p:spPr>
            <a:xfrm>
              <a:off x="6237089" y="404766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1"/>
            <p:cNvSpPr/>
            <p:nvPr/>
          </p:nvSpPr>
          <p:spPr>
            <a:xfrm>
              <a:off x="6211733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1"/>
            <p:cNvSpPr/>
            <p:nvPr/>
          </p:nvSpPr>
          <p:spPr>
            <a:xfrm>
              <a:off x="6211733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1"/>
            <p:cNvSpPr/>
            <p:nvPr/>
          </p:nvSpPr>
          <p:spPr>
            <a:xfrm>
              <a:off x="6237089" y="410010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1"/>
            <p:cNvSpPr/>
            <p:nvPr/>
          </p:nvSpPr>
          <p:spPr>
            <a:xfrm>
              <a:off x="6237089" y="41526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1"/>
            <p:cNvSpPr/>
            <p:nvPr/>
          </p:nvSpPr>
          <p:spPr>
            <a:xfrm>
              <a:off x="6211733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1"/>
            <p:cNvSpPr/>
            <p:nvPr/>
          </p:nvSpPr>
          <p:spPr>
            <a:xfrm>
              <a:off x="6211733" y="417978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1"/>
            <p:cNvSpPr/>
            <p:nvPr/>
          </p:nvSpPr>
          <p:spPr>
            <a:xfrm>
              <a:off x="6184576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1"/>
            <p:cNvSpPr/>
            <p:nvPr/>
          </p:nvSpPr>
          <p:spPr>
            <a:xfrm>
              <a:off x="6184576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1"/>
            <p:cNvSpPr/>
            <p:nvPr/>
          </p:nvSpPr>
          <p:spPr>
            <a:xfrm>
              <a:off x="6211733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1"/>
            <p:cNvSpPr/>
            <p:nvPr/>
          </p:nvSpPr>
          <p:spPr>
            <a:xfrm>
              <a:off x="6184576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1"/>
            <p:cNvSpPr/>
            <p:nvPr/>
          </p:nvSpPr>
          <p:spPr>
            <a:xfrm>
              <a:off x="6211733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1"/>
            <p:cNvSpPr/>
            <p:nvPr/>
          </p:nvSpPr>
          <p:spPr>
            <a:xfrm>
              <a:off x="6184576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1"/>
            <p:cNvSpPr/>
            <p:nvPr/>
          </p:nvSpPr>
          <p:spPr>
            <a:xfrm>
              <a:off x="6211733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1"/>
            <p:cNvSpPr/>
            <p:nvPr/>
          </p:nvSpPr>
          <p:spPr>
            <a:xfrm>
              <a:off x="6184576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1"/>
            <p:cNvSpPr/>
            <p:nvPr/>
          </p:nvSpPr>
          <p:spPr>
            <a:xfrm>
              <a:off x="6211733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1"/>
            <p:cNvSpPr/>
            <p:nvPr/>
          </p:nvSpPr>
          <p:spPr>
            <a:xfrm>
              <a:off x="6184576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1"/>
            <p:cNvSpPr/>
            <p:nvPr/>
          </p:nvSpPr>
          <p:spPr>
            <a:xfrm>
              <a:off x="6211733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1"/>
            <p:cNvSpPr/>
            <p:nvPr/>
          </p:nvSpPr>
          <p:spPr>
            <a:xfrm>
              <a:off x="6184576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1"/>
            <p:cNvSpPr/>
            <p:nvPr/>
          </p:nvSpPr>
          <p:spPr>
            <a:xfrm>
              <a:off x="6211733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1"/>
            <p:cNvSpPr/>
            <p:nvPr/>
          </p:nvSpPr>
          <p:spPr>
            <a:xfrm>
              <a:off x="6184576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1"/>
            <p:cNvSpPr/>
            <p:nvPr/>
          </p:nvSpPr>
          <p:spPr>
            <a:xfrm>
              <a:off x="6211733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cubicBezTo>
                    <a:pt x="217" y="298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1"/>
            <p:cNvSpPr/>
            <p:nvPr/>
          </p:nvSpPr>
          <p:spPr>
            <a:xfrm>
              <a:off x="6184576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1"/>
            <p:cNvSpPr/>
            <p:nvPr/>
          </p:nvSpPr>
          <p:spPr>
            <a:xfrm>
              <a:off x="6211733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1"/>
            <p:cNvSpPr/>
            <p:nvPr/>
          </p:nvSpPr>
          <p:spPr>
            <a:xfrm>
              <a:off x="6184576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1"/>
            <p:cNvSpPr/>
            <p:nvPr/>
          </p:nvSpPr>
          <p:spPr>
            <a:xfrm>
              <a:off x="6211733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1"/>
            <p:cNvSpPr/>
            <p:nvPr/>
          </p:nvSpPr>
          <p:spPr>
            <a:xfrm>
              <a:off x="6184576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1"/>
            <p:cNvSpPr/>
            <p:nvPr/>
          </p:nvSpPr>
          <p:spPr>
            <a:xfrm>
              <a:off x="6211733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1"/>
            <p:cNvSpPr/>
            <p:nvPr/>
          </p:nvSpPr>
          <p:spPr>
            <a:xfrm>
              <a:off x="6184576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1"/>
            <p:cNvSpPr/>
            <p:nvPr/>
          </p:nvSpPr>
          <p:spPr>
            <a:xfrm>
              <a:off x="6211733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1"/>
            <p:cNvSpPr/>
            <p:nvPr/>
          </p:nvSpPr>
          <p:spPr>
            <a:xfrm>
              <a:off x="6184576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1"/>
            <p:cNvSpPr/>
            <p:nvPr/>
          </p:nvSpPr>
          <p:spPr>
            <a:xfrm>
              <a:off x="6211733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1"/>
            <p:cNvSpPr/>
            <p:nvPr/>
          </p:nvSpPr>
          <p:spPr>
            <a:xfrm>
              <a:off x="6184576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1"/>
            <p:cNvSpPr/>
            <p:nvPr/>
          </p:nvSpPr>
          <p:spPr>
            <a:xfrm>
              <a:off x="6211733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1"/>
            <p:cNvSpPr/>
            <p:nvPr/>
          </p:nvSpPr>
          <p:spPr>
            <a:xfrm>
              <a:off x="6184576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1"/>
            <p:cNvSpPr/>
            <p:nvPr/>
          </p:nvSpPr>
          <p:spPr>
            <a:xfrm>
              <a:off x="6211733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1"/>
            <p:cNvSpPr/>
            <p:nvPr/>
          </p:nvSpPr>
          <p:spPr>
            <a:xfrm>
              <a:off x="6211733" y="2655816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lnTo>
                    <a:pt x="299" y="136"/>
                  </a:ln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1"/>
            <p:cNvSpPr/>
            <p:nvPr/>
          </p:nvSpPr>
          <p:spPr>
            <a:xfrm>
              <a:off x="6184576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1"/>
            <p:cNvSpPr/>
            <p:nvPr/>
          </p:nvSpPr>
          <p:spPr>
            <a:xfrm>
              <a:off x="6211733" y="2666692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0" y="1"/>
                  </a:moveTo>
                  <a:cubicBezTo>
                    <a:pt x="0" y="82"/>
                    <a:pt x="55" y="136"/>
                    <a:pt x="136" y="136"/>
                  </a:cubicBezTo>
                  <a:cubicBezTo>
                    <a:pt x="217" y="136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1"/>
            <p:cNvSpPr/>
            <p:nvPr/>
          </p:nvSpPr>
          <p:spPr>
            <a:xfrm>
              <a:off x="6184576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1"/>
            <p:cNvSpPr/>
            <p:nvPr/>
          </p:nvSpPr>
          <p:spPr>
            <a:xfrm>
              <a:off x="6211733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1"/>
            <p:cNvSpPr/>
            <p:nvPr/>
          </p:nvSpPr>
          <p:spPr>
            <a:xfrm>
              <a:off x="6184576" y="278613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18"/>
                    <a:pt x="28" y="272"/>
                    <a:pt x="82" y="299"/>
                  </a:cubicBezTo>
                  <a:cubicBezTo>
                    <a:pt x="109" y="191"/>
                    <a:pt x="217" y="191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1"/>
            <p:cNvSpPr/>
            <p:nvPr/>
          </p:nvSpPr>
          <p:spPr>
            <a:xfrm>
              <a:off x="6211733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1"/>
            <p:cNvSpPr/>
            <p:nvPr/>
          </p:nvSpPr>
          <p:spPr>
            <a:xfrm>
              <a:off x="6184576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1"/>
            <p:cNvSpPr/>
            <p:nvPr/>
          </p:nvSpPr>
          <p:spPr>
            <a:xfrm>
              <a:off x="6184576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1"/>
            <p:cNvSpPr/>
            <p:nvPr/>
          </p:nvSpPr>
          <p:spPr>
            <a:xfrm>
              <a:off x="6211733" y="2865804"/>
              <a:ext cx="14546" cy="18149"/>
            </a:xfrm>
            <a:custGeom>
              <a:avLst/>
              <a:gdLst/>
              <a:ahLst/>
              <a:cxnLst/>
              <a:rect l="l" t="t" r="r" b="b"/>
              <a:pathLst>
                <a:path w="218" h="272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17"/>
                    <a:pt x="27" y="244"/>
                    <a:pt x="55" y="271"/>
                  </a:cubicBezTo>
                  <a:cubicBezTo>
                    <a:pt x="55" y="163"/>
                    <a:pt x="190" y="136"/>
                    <a:pt x="217" y="27"/>
                  </a:cubicBezTo>
                  <a:cubicBezTo>
                    <a:pt x="190" y="0"/>
                    <a:pt x="163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1"/>
            <p:cNvSpPr/>
            <p:nvPr/>
          </p:nvSpPr>
          <p:spPr>
            <a:xfrm>
              <a:off x="6211733" y="291825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1"/>
            <p:cNvSpPr/>
            <p:nvPr/>
          </p:nvSpPr>
          <p:spPr>
            <a:xfrm>
              <a:off x="6184576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1"/>
            <p:cNvSpPr/>
            <p:nvPr/>
          </p:nvSpPr>
          <p:spPr>
            <a:xfrm>
              <a:off x="6184576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1"/>
            <p:cNvSpPr/>
            <p:nvPr/>
          </p:nvSpPr>
          <p:spPr>
            <a:xfrm>
              <a:off x="6211733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1"/>
            <p:cNvSpPr/>
            <p:nvPr/>
          </p:nvSpPr>
          <p:spPr>
            <a:xfrm>
              <a:off x="6211733" y="302321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lnTo>
                    <a:pt x="217" y="299"/>
                  </a:lnTo>
                  <a:cubicBezTo>
                    <a:pt x="244" y="245"/>
                    <a:pt x="272" y="191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1"/>
            <p:cNvSpPr/>
            <p:nvPr/>
          </p:nvSpPr>
          <p:spPr>
            <a:xfrm>
              <a:off x="6184576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1"/>
            <p:cNvSpPr/>
            <p:nvPr/>
          </p:nvSpPr>
          <p:spPr>
            <a:xfrm>
              <a:off x="6200857" y="3379797"/>
              <a:ext cx="3670" cy="3670"/>
            </a:xfrm>
            <a:custGeom>
              <a:avLst/>
              <a:gdLst/>
              <a:ahLst/>
              <a:cxnLst/>
              <a:rect l="l" t="t" r="r" b="b"/>
              <a:pathLst>
                <a:path w="55" h="55" extrusionOk="0">
                  <a:moveTo>
                    <a:pt x="55" y="0"/>
                  </a:moveTo>
                  <a:cubicBezTo>
                    <a:pt x="28" y="0"/>
                    <a:pt x="28" y="27"/>
                    <a:pt x="1" y="55"/>
                  </a:cubicBezTo>
                  <a:cubicBezTo>
                    <a:pt x="28" y="27"/>
                    <a:pt x="28" y="27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1"/>
            <p:cNvSpPr/>
            <p:nvPr/>
          </p:nvSpPr>
          <p:spPr>
            <a:xfrm>
              <a:off x="6184576" y="3425038"/>
              <a:ext cx="5471" cy="10943"/>
            </a:xfrm>
            <a:custGeom>
              <a:avLst/>
              <a:gdLst/>
              <a:ahLst/>
              <a:cxnLst/>
              <a:rect l="l" t="t" r="r" b="b"/>
              <a:pathLst>
                <a:path w="82" h="164" extrusionOk="0">
                  <a:moveTo>
                    <a:pt x="0" y="0"/>
                  </a:moveTo>
                  <a:cubicBezTo>
                    <a:pt x="0" y="28"/>
                    <a:pt x="0" y="28"/>
                    <a:pt x="0" y="28"/>
                  </a:cubicBezTo>
                  <a:cubicBezTo>
                    <a:pt x="0" y="82"/>
                    <a:pt x="28" y="136"/>
                    <a:pt x="82" y="163"/>
                  </a:cubicBezTo>
                  <a:cubicBezTo>
                    <a:pt x="82" y="82"/>
                    <a:pt x="55" y="28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1"/>
            <p:cNvSpPr/>
            <p:nvPr/>
          </p:nvSpPr>
          <p:spPr>
            <a:xfrm>
              <a:off x="6184576" y="3470278"/>
              <a:ext cx="16348" cy="16348"/>
            </a:xfrm>
            <a:custGeom>
              <a:avLst/>
              <a:gdLst/>
              <a:ahLst/>
              <a:cxnLst/>
              <a:rect l="l" t="t" r="r" b="b"/>
              <a:pathLst>
                <a:path w="245" h="245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190"/>
                    <a:pt x="0" y="218"/>
                    <a:pt x="28" y="245"/>
                  </a:cubicBezTo>
                  <a:cubicBezTo>
                    <a:pt x="28" y="218"/>
                    <a:pt x="55" y="218"/>
                    <a:pt x="55" y="218"/>
                  </a:cubicBezTo>
                  <a:cubicBezTo>
                    <a:pt x="55" y="190"/>
                    <a:pt x="28" y="163"/>
                    <a:pt x="28" y="136"/>
                  </a:cubicBezTo>
                  <a:cubicBezTo>
                    <a:pt x="28" y="136"/>
                    <a:pt x="163" y="55"/>
                    <a:pt x="245" y="28"/>
                  </a:cubicBezTo>
                  <a:cubicBezTo>
                    <a:pt x="217" y="1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1"/>
            <p:cNvSpPr/>
            <p:nvPr/>
          </p:nvSpPr>
          <p:spPr>
            <a:xfrm>
              <a:off x="6184576" y="352279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17"/>
                    <a:pt x="28" y="271"/>
                    <a:pt x="82" y="298"/>
                  </a:cubicBezTo>
                  <a:lnTo>
                    <a:pt x="109" y="244"/>
                  </a:lnTo>
                  <a:cubicBezTo>
                    <a:pt x="136" y="217"/>
                    <a:pt x="163" y="217"/>
                    <a:pt x="190" y="217"/>
                  </a:cubicBezTo>
                  <a:lnTo>
                    <a:pt x="299" y="217"/>
                  </a:lnTo>
                  <a:cubicBezTo>
                    <a:pt x="299" y="190"/>
                    <a:pt x="299" y="190"/>
                    <a:pt x="299" y="163"/>
                  </a:cubicBezTo>
                  <a:cubicBezTo>
                    <a:pt x="299" y="136"/>
                    <a:pt x="299" y="109"/>
                    <a:pt x="299" y="81"/>
                  </a:cubicBezTo>
                  <a:cubicBezTo>
                    <a:pt x="272" y="81"/>
                    <a:pt x="245" y="54"/>
                    <a:pt x="217" y="27"/>
                  </a:cubicBezTo>
                  <a:cubicBezTo>
                    <a:pt x="217" y="0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1"/>
            <p:cNvSpPr/>
            <p:nvPr/>
          </p:nvSpPr>
          <p:spPr>
            <a:xfrm>
              <a:off x="6211733" y="3600595"/>
              <a:ext cx="18149" cy="21752"/>
            </a:xfrm>
            <a:custGeom>
              <a:avLst/>
              <a:gdLst/>
              <a:ahLst/>
              <a:cxnLst/>
              <a:rect l="l" t="t" r="r" b="b"/>
              <a:pathLst>
                <a:path w="272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190"/>
                    <a:pt x="0" y="245"/>
                    <a:pt x="27" y="272"/>
                  </a:cubicBezTo>
                  <a:lnTo>
                    <a:pt x="82" y="272"/>
                  </a:lnTo>
                  <a:lnTo>
                    <a:pt x="82" y="299"/>
                  </a:lnTo>
                  <a:cubicBezTo>
                    <a:pt x="109" y="326"/>
                    <a:pt x="109" y="326"/>
                    <a:pt x="136" y="326"/>
                  </a:cubicBezTo>
                  <a:cubicBezTo>
                    <a:pt x="190" y="326"/>
                    <a:pt x="244" y="299"/>
                    <a:pt x="272" y="245"/>
                  </a:cubicBezTo>
                  <a:cubicBezTo>
                    <a:pt x="272" y="217"/>
                    <a:pt x="244" y="190"/>
                    <a:pt x="244" y="163"/>
                  </a:cubicBezTo>
                  <a:cubicBezTo>
                    <a:pt x="244" y="136"/>
                    <a:pt x="272" y="109"/>
                    <a:pt x="272" y="82"/>
                  </a:cubicBezTo>
                  <a:cubicBezTo>
                    <a:pt x="244" y="55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1"/>
            <p:cNvSpPr/>
            <p:nvPr/>
          </p:nvSpPr>
          <p:spPr>
            <a:xfrm>
              <a:off x="6218940" y="3653109"/>
              <a:ext cx="9141" cy="5471"/>
            </a:xfrm>
            <a:custGeom>
              <a:avLst/>
              <a:gdLst/>
              <a:ahLst/>
              <a:cxnLst/>
              <a:rect l="l" t="t" r="r" b="b"/>
              <a:pathLst>
                <a:path w="137" h="82" extrusionOk="0">
                  <a:moveTo>
                    <a:pt x="28" y="0"/>
                  </a:moveTo>
                  <a:cubicBezTo>
                    <a:pt x="28" y="0"/>
                    <a:pt x="1" y="27"/>
                    <a:pt x="1" y="27"/>
                  </a:cubicBezTo>
                  <a:cubicBezTo>
                    <a:pt x="28" y="54"/>
                    <a:pt x="55" y="81"/>
                    <a:pt x="109" y="81"/>
                  </a:cubicBezTo>
                  <a:cubicBezTo>
                    <a:pt x="109" y="81"/>
                    <a:pt x="109" y="54"/>
                    <a:pt x="136" y="54"/>
                  </a:cubicBezTo>
                  <a:cubicBezTo>
                    <a:pt x="109" y="27"/>
                    <a:pt x="82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1"/>
            <p:cNvSpPr/>
            <p:nvPr/>
          </p:nvSpPr>
          <p:spPr>
            <a:xfrm>
              <a:off x="6177303" y="3712829"/>
              <a:ext cx="1935" cy="5471"/>
            </a:xfrm>
            <a:custGeom>
              <a:avLst/>
              <a:gdLst/>
              <a:ahLst/>
              <a:cxnLst/>
              <a:rect l="l" t="t" r="r" b="b"/>
              <a:pathLst>
                <a:path w="29" h="82" extrusionOk="0">
                  <a:moveTo>
                    <a:pt x="1" y="0"/>
                  </a:moveTo>
                  <a:cubicBezTo>
                    <a:pt x="1" y="0"/>
                    <a:pt x="1" y="27"/>
                    <a:pt x="1" y="27"/>
                  </a:cubicBezTo>
                  <a:cubicBezTo>
                    <a:pt x="1" y="54"/>
                    <a:pt x="1" y="54"/>
                    <a:pt x="28" y="81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27"/>
                    <a:pt x="28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1"/>
            <p:cNvSpPr/>
            <p:nvPr/>
          </p:nvSpPr>
          <p:spPr>
            <a:xfrm>
              <a:off x="6184576" y="394263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1"/>
            <p:cNvSpPr/>
            <p:nvPr/>
          </p:nvSpPr>
          <p:spPr>
            <a:xfrm>
              <a:off x="6157418" y="3969792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1"/>
            <p:cNvSpPr/>
            <p:nvPr/>
          </p:nvSpPr>
          <p:spPr>
            <a:xfrm>
              <a:off x="6184576" y="399514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1"/>
            <p:cNvSpPr/>
            <p:nvPr/>
          </p:nvSpPr>
          <p:spPr>
            <a:xfrm>
              <a:off x="6184576" y="404766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1"/>
            <p:cNvSpPr/>
            <p:nvPr/>
          </p:nvSpPr>
          <p:spPr>
            <a:xfrm>
              <a:off x="6157418" y="402230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1"/>
            <p:cNvSpPr/>
            <p:nvPr/>
          </p:nvSpPr>
          <p:spPr>
            <a:xfrm>
              <a:off x="6157418" y="4074753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1"/>
            <p:cNvSpPr/>
            <p:nvPr/>
          </p:nvSpPr>
          <p:spPr>
            <a:xfrm>
              <a:off x="6184576" y="410010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1"/>
            <p:cNvSpPr/>
            <p:nvPr/>
          </p:nvSpPr>
          <p:spPr>
            <a:xfrm>
              <a:off x="6184576" y="41526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1"/>
            <p:cNvSpPr/>
            <p:nvPr/>
          </p:nvSpPr>
          <p:spPr>
            <a:xfrm>
              <a:off x="6157418" y="412726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1"/>
            <p:cNvSpPr/>
            <p:nvPr/>
          </p:nvSpPr>
          <p:spPr>
            <a:xfrm>
              <a:off x="6184576" y="4205069"/>
              <a:ext cx="19951" cy="18216"/>
            </a:xfrm>
            <a:custGeom>
              <a:avLst/>
              <a:gdLst/>
              <a:ahLst/>
              <a:cxnLst/>
              <a:rect l="l" t="t" r="r" b="b"/>
              <a:pathLst>
                <a:path w="299" h="273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18"/>
                    <a:pt x="28" y="245"/>
                    <a:pt x="55" y="272"/>
                  </a:cubicBezTo>
                  <a:cubicBezTo>
                    <a:pt x="163" y="272"/>
                    <a:pt x="245" y="245"/>
                    <a:pt x="299" y="191"/>
                  </a:cubicBezTo>
                  <a:cubicBezTo>
                    <a:pt x="299" y="191"/>
                    <a:pt x="299" y="164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1"/>
            <p:cNvSpPr/>
            <p:nvPr/>
          </p:nvSpPr>
          <p:spPr>
            <a:xfrm>
              <a:off x="6132062" y="1794311"/>
              <a:ext cx="1868" cy="5538"/>
            </a:xfrm>
            <a:custGeom>
              <a:avLst/>
              <a:gdLst/>
              <a:ahLst/>
              <a:cxnLst/>
              <a:rect l="l" t="t" r="r" b="b"/>
              <a:pathLst>
                <a:path w="28" h="83" extrusionOk="0">
                  <a:moveTo>
                    <a:pt x="28" y="1"/>
                  </a:moveTo>
                  <a:cubicBezTo>
                    <a:pt x="1" y="28"/>
                    <a:pt x="1" y="28"/>
                    <a:pt x="1" y="55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55"/>
                    <a:pt x="28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1"/>
            <p:cNvSpPr/>
            <p:nvPr/>
          </p:nvSpPr>
          <p:spPr>
            <a:xfrm>
              <a:off x="6132062" y="1893867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1"/>
            <p:cNvSpPr/>
            <p:nvPr/>
          </p:nvSpPr>
          <p:spPr>
            <a:xfrm>
              <a:off x="6157418" y="1877586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" y="1"/>
                  </a:moveTo>
                  <a:cubicBezTo>
                    <a:pt x="1" y="82"/>
                    <a:pt x="82" y="163"/>
                    <a:pt x="163" y="163"/>
                  </a:cubicBezTo>
                  <a:cubicBezTo>
                    <a:pt x="245" y="163"/>
                    <a:pt x="299" y="109"/>
                    <a:pt x="299" y="55"/>
                  </a:cubicBezTo>
                  <a:cubicBezTo>
                    <a:pt x="218" y="28"/>
                    <a:pt x="109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1"/>
            <p:cNvSpPr/>
            <p:nvPr/>
          </p:nvSpPr>
          <p:spPr>
            <a:xfrm>
              <a:off x="6132062" y="194638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1"/>
            <p:cNvSpPr/>
            <p:nvPr/>
          </p:nvSpPr>
          <p:spPr>
            <a:xfrm>
              <a:off x="6157418" y="19192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1"/>
            <p:cNvSpPr/>
            <p:nvPr/>
          </p:nvSpPr>
          <p:spPr>
            <a:xfrm>
              <a:off x="6132062" y="199882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1"/>
            <p:cNvSpPr/>
            <p:nvPr/>
          </p:nvSpPr>
          <p:spPr>
            <a:xfrm>
              <a:off x="6157418" y="1971737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1"/>
            <p:cNvSpPr/>
            <p:nvPr/>
          </p:nvSpPr>
          <p:spPr>
            <a:xfrm>
              <a:off x="6132062" y="205134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1"/>
            <p:cNvSpPr/>
            <p:nvPr/>
          </p:nvSpPr>
          <p:spPr>
            <a:xfrm>
              <a:off x="6157418" y="2024184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1"/>
            <p:cNvSpPr/>
            <p:nvPr/>
          </p:nvSpPr>
          <p:spPr>
            <a:xfrm>
              <a:off x="6132062" y="2103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1"/>
            <p:cNvSpPr/>
            <p:nvPr/>
          </p:nvSpPr>
          <p:spPr>
            <a:xfrm>
              <a:off x="6157418" y="2076698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1"/>
            <p:cNvSpPr/>
            <p:nvPr/>
          </p:nvSpPr>
          <p:spPr>
            <a:xfrm>
              <a:off x="6132062" y="215630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1"/>
            <p:cNvSpPr/>
            <p:nvPr/>
          </p:nvSpPr>
          <p:spPr>
            <a:xfrm>
              <a:off x="6157418" y="212914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1"/>
            <p:cNvSpPr/>
            <p:nvPr/>
          </p:nvSpPr>
          <p:spPr>
            <a:xfrm>
              <a:off x="6132062" y="220881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1"/>
            <p:cNvSpPr/>
            <p:nvPr/>
          </p:nvSpPr>
          <p:spPr>
            <a:xfrm>
              <a:off x="6157418" y="218346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1"/>
            <p:cNvSpPr/>
            <p:nvPr/>
          </p:nvSpPr>
          <p:spPr>
            <a:xfrm>
              <a:off x="6132062" y="2261263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1"/>
            <p:cNvSpPr/>
            <p:nvPr/>
          </p:nvSpPr>
          <p:spPr>
            <a:xfrm>
              <a:off x="6157418" y="223597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1"/>
            <p:cNvSpPr/>
            <p:nvPr/>
          </p:nvSpPr>
          <p:spPr>
            <a:xfrm>
              <a:off x="6132062" y="231377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1"/>
            <p:cNvSpPr/>
            <p:nvPr/>
          </p:nvSpPr>
          <p:spPr>
            <a:xfrm>
              <a:off x="6157418" y="228842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1"/>
            <p:cNvSpPr/>
            <p:nvPr/>
          </p:nvSpPr>
          <p:spPr>
            <a:xfrm>
              <a:off x="6132062" y="2366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1"/>
            <p:cNvSpPr/>
            <p:nvPr/>
          </p:nvSpPr>
          <p:spPr>
            <a:xfrm>
              <a:off x="6157418" y="234093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1"/>
            <p:cNvSpPr/>
            <p:nvPr/>
          </p:nvSpPr>
          <p:spPr>
            <a:xfrm>
              <a:off x="6132062" y="2418737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1"/>
            <p:cNvSpPr/>
            <p:nvPr/>
          </p:nvSpPr>
          <p:spPr>
            <a:xfrm>
              <a:off x="6157418" y="239338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1"/>
            <p:cNvSpPr/>
            <p:nvPr/>
          </p:nvSpPr>
          <p:spPr>
            <a:xfrm>
              <a:off x="6132062" y="247125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1"/>
            <p:cNvSpPr/>
            <p:nvPr/>
          </p:nvSpPr>
          <p:spPr>
            <a:xfrm>
              <a:off x="6157418" y="244589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1"/>
            <p:cNvSpPr/>
            <p:nvPr/>
          </p:nvSpPr>
          <p:spPr>
            <a:xfrm>
              <a:off x="6132062" y="252369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1"/>
            <p:cNvSpPr/>
            <p:nvPr/>
          </p:nvSpPr>
          <p:spPr>
            <a:xfrm>
              <a:off x="6157418" y="249840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1"/>
            <p:cNvSpPr/>
            <p:nvPr/>
          </p:nvSpPr>
          <p:spPr>
            <a:xfrm>
              <a:off x="6132062" y="257621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1"/>
            <p:cNvSpPr/>
            <p:nvPr/>
          </p:nvSpPr>
          <p:spPr>
            <a:xfrm>
              <a:off x="6157418" y="2550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1"/>
            <p:cNvSpPr/>
            <p:nvPr/>
          </p:nvSpPr>
          <p:spPr>
            <a:xfrm>
              <a:off x="6132062" y="262865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1"/>
            <p:cNvSpPr/>
            <p:nvPr/>
          </p:nvSpPr>
          <p:spPr>
            <a:xfrm>
              <a:off x="6157418" y="260336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1"/>
            <p:cNvSpPr/>
            <p:nvPr/>
          </p:nvSpPr>
          <p:spPr>
            <a:xfrm>
              <a:off x="6157418" y="2655816"/>
              <a:ext cx="21819" cy="9141"/>
            </a:xfrm>
            <a:custGeom>
              <a:avLst/>
              <a:gdLst/>
              <a:ahLst/>
              <a:cxnLst/>
              <a:rect l="l" t="t" r="r" b="b"/>
              <a:pathLst>
                <a:path w="327" h="137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lnTo>
                    <a:pt x="326" y="136"/>
                  </a:ln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1"/>
            <p:cNvSpPr/>
            <p:nvPr/>
          </p:nvSpPr>
          <p:spPr>
            <a:xfrm>
              <a:off x="6132062" y="2681172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1"/>
            <p:cNvSpPr/>
            <p:nvPr/>
          </p:nvSpPr>
          <p:spPr>
            <a:xfrm>
              <a:off x="6157418" y="2666692"/>
              <a:ext cx="21819" cy="9141"/>
            </a:xfrm>
            <a:custGeom>
              <a:avLst/>
              <a:gdLst/>
              <a:ahLst/>
              <a:cxnLst/>
              <a:rect l="l" t="t" r="r" b="b"/>
              <a:pathLst>
                <a:path w="327" h="137" extrusionOk="0">
                  <a:moveTo>
                    <a:pt x="1" y="1"/>
                  </a:moveTo>
                  <a:cubicBezTo>
                    <a:pt x="1" y="82"/>
                    <a:pt x="82" y="136"/>
                    <a:pt x="163" y="136"/>
                  </a:cubicBezTo>
                  <a:cubicBezTo>
                    <a:pt x="245" y="136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1"/>
            <p:cNvSpPr/>
            <p:nvPr/>
          </p:nvSpPr>
          <p:spPr>
            <a:xfrm>
              <a:off x="6132062" y="273368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1"/>
            <p:cNvSpPr/>
            <p:nvPr/>
          </p:nvSpPr>
          <p:spPr>
            <a:xfrm>
              <a:off x="6157418" y="270833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1"/>
            <p:cNvSpPr/>
            <p:nvPr/>
          </p:nvSpPr>
          <p:spPr>
            <a:xfrm>
              <a:off x="6132062" y="278613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1"/>
            <p:cNvSpPr/>
            <p:nvPr/>
          </p:nvSpPr>
          <p:spPr>
            <a:xfrm>
              <a:off x="6157418" y="2760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1"/>
            <p:cNvSpPr/>
            <p:nvPr/>
          </p:nvSpPr>
          <p:spPr>
            <a:xfrm>
              <a:off x="6132062" y="283864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1"/>
            <p:cNvSpPr/>
            <p:nvPr/>
          </p:nvSpPr>
          <p:spPr>
            <a:xfrm>
              <a:off x="6157418" y="2813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1"/>
            <p:cNvSpPr/>
            <p:nvPr/>
          </p:nvSpPr>
          <p:spPr>
            <a:xfrm>
              <a:off x="6132062" y="289109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1"/>
            <p:cNvSpPr/>
            <p:nvPr/>
          </p:nvSpPr>
          <p:spPr>
            <a:xfrm>
              <a:off x="6157418" y="286580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1"/>
            <p:cNvSpPr/>
            <p:nvPr/>
          </p:nvSpPr>
          <p:spPr>
            <a:xfrm>
              <a:off x="6157418" y="291825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28" y="82"/>
                    <a:pt x="1" y="164"/>
                  </a:cubicBezTo>
                  <a:cubicBezTo>
                    <a:pt x="28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1"/>
            <p:cNvSpPr/>
            <p:nvPr/>
          </p:nvSpPr>
          <p:spPr>
            <a:xfrm>
              <a:off x="6132062" y="294360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1"/>
            <p:cNvSpPr/>
            <p:nvPr/>
          </p:nvSpPr>
          <p:spPr>
            <a:xfrm>
              <a:off x="6132062" y="299792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1"/>
            <p:cNvSpPr/>
            <p:nvPr/>
          </p:nvSpPr>
          <p:spPr>
            <a:xfrm>
              <a:off x="6157418" y="297076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1"/>
            <p:cNvSpPr/>
            <p:nvPr/>
          </p:nvSpPr>
          <p:spPr>
            <a:xfrm>
              <a:off x="6157418" y="302321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28" y="82"/>
                    <a:pt x="1" y="164"/>
                  </a:cubicBezTo>
                  <a:cubicBezTo>
                    <a:pt x="28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1"/>
            <p:cNvSpPr/>
            <p:nvPr/>
          </p:nvSpPr>
          <p:spPr>
            <a:xfrm>
              <a:off x="6132062" y="3050369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1"/>
            <p:cNvSpPr/>
            <p:nvPr/>
          </p:nvSpPr>
          <p:spPr>
            <a:xfrm>
              <a:off x="6132062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1"/>
            <p:cNvSpPr/>
            <p:nvPr/>
          </p:nvSpPr>
          <p:spPr>
            <a:xfrm>
              <a:off x="6157418" y="307572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1"/>
            <p:cNvSpPr/>
            <p:nvPr/>
          </p:nvSpPr>
          <p:spPr>
            <a:xfrm>
              <a:off x="6132062" y="347027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1"/>
            <p:cNvSpPr/>
            <p:nvPr/>
          </p:nvSpPr>
          <p:spPr>
            <a:xfrm>
              <a:off x="6159220" y="344312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109" y="1"/>
                    <a:pt x="82" y="28"/>
                    <a:pt x="55" y="28"/>
                  </a:cubicBezTo>
                  <a:cubicBezTo>
                    <a:pt x="28" y="82"/>
                    <a:pt x="1" y="136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1"/>
            <p:cNvSpPr/>
            <p:nvPr/>
          </p:nvSpPr>
          <p:spPr>
            <a:xfrm>
              <a:off x="6157418" y="3495634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28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1"/>
            <p:cNvSpPr/>
            <p:nvPr/>
          </p:nvSpPr>
          <p:spPr>
            <a:xfrm>
              <a:off x="6132062" y="352279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1"/>
            <p:cNvSpPr/>
            <p:nvPr/>
          </p:nvSpPr>
          <p:spPr>
            <a:xfrm>
              <a:off x="6132062" y="3575239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1"/>
            <p:cNvSpPr/>
            <p:nvPr/>
          </p:nvSpPr>
          <p:spPr>
            <a:xfrm>
              <a:off x="6157418" y="3548081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28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1"/>
            <p:cNvSpPr/>
            <p:nvPr/>
          </p:nvSpPr>
          <p:spPr>
            <a:xfrm>
              <a:off x="6104904" y="3600595"/>
              <a:ext cx="21819" cy="16348"/>
            </a:xfrm>
            <a:custGeom>
              <a:avLst/>
              <a:gdLst/>
              <a:ahLst/>
              <a:cxnLst/>
              <a:rect l="l" t="t" r="r" b="b"/>
              <a:pathLst>
                <a:path w="327" h="245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190"/>
                    <a:pt x="28" y="217"/>
                    <a:pt x="28" y="245"/>
                  </a:cubicBezTo>
                  <a:cubicBezTo>
                    <a:pt x="109" y="245"/>
                    <a:pt x="164" y="136"/>
                    <a:pt x="218" y="136"/>
                  </a:cubicBezTo>
                  <a:cubicBezTo>
                    <a:pt x="245" y="136"/>
                    <a:pt x="299" y="163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1"/>
            <p:cNvSpPr/>
            <p:nvPr/>
          </p:nvSpPr>
          <p:spPr>
            <a:xfrm>
              <a:off x="6157418" y="3600595"/>
              <a:ext cx="14546" cy="19951"/>
            </a:xfrm>
            <a:custGeom>
              <a:avLst/>
              <a:gdLst/>
              <a:ahLst/>
              <a:cxnLst/>
              <a:rect l="l" t="t" r="r" b="b"/>
              <a:pathLst>
                <a:path w="218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17"/>
                    <a:pt x="55" y="272"/>
                    <a:pt x="109" y="299"/>
                  </a:cubicBezTo>
                  <a:cubicBezTo>
                    <a:pt x="109" y="299"/>
                    <a:pt x="109" y="272"/>
                    <a:pt x="136" y="272"/>
                  </a:cubicBezTo>
                  <a:cubicBezTo>
                    <a:pt x="136" y="190"/>
                    <a:pt x="190" y="109"/>
                    <a:pt x="218" y="28"/>
                  </a:cubicBezTo>
                  <a:cubicBezTo>
                    <a:pt x="190" y="28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1"/>
            <p:cNvSpPr/>
            <p:nvPr/>
          </p:nvSpPr>
          <p:spPr>
            <a:xfrm>
              <a:off x="6141137" y="3700151"/>
              <a:ext cx="5471" cy="67"/>
            </a:xfrm>
            <a:custGeom>
              <a:avLst/>
              <a:gdLst/>
              <a:ahLst/>
              <a:cxnLst/>
              <a:rect l="l" t="t" r="r" b="b"/>
              <a:pathLst>
                <a:path w="82" h="1" extrusionOk="0">
                  <a:moveTo>
                    <a:pt x="28" y="0"/>
                  </a:moveTo>
                  <a:cubicBezTo>
                    <a:pt x="28" y="0"/>
                    <a:pt x="55" y="0"/>
                    <a:pt x="82" y="0"/>
                  </a:cubicBezTo>
                  <a:cubicBezTo>
                    <a:pt x="55" y="0"/>
                    <a:pt x="28" y="0"/>
                    <a:pt x="0" y="0"/>
                  </a:cubicBezTo>
                  <a:cubicBezTo>
                    <a:pt x="0" y="0"/>
                    <a:pt x="0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1"/>
            <p:cNvSpPr/>
            <p:nvPr/>
          </p:nvSpPr>
          <p:spPr>
            <a:xfrm>
              <a:off x="6132062" y="3692878"/>
              <a:ext cx="9141" cy="7340"/>
            </a:xfrm>
            <a:custGeom>
              <a:avLst/>
              <a:gdLst/>
              <a:ahLst/>
              <a:cxnLst/>
              <a:rect l="l" t="t" r="r" b="b"/>
              <a:pathLst>
                <a:path w="137" h="110" extrusionOk="0">
                  <a:moveTo>
                    <a:pt x="1" y="1"/>
                  </a:moveTo>
                  <a:cubicBezTo>
                    <a:pt x="23" y="45"/>
                    <a:pt x="63" y="89"/>
                    <a:pt x="106" y="104"/>
                  </a:cubicBezTo>
                  <a:lnTo>
                    <a:pt x="106" y="104"/>
                  </a:lnTo>
                  <a:cubicBezTo>
                    <a:pt x="100" y="100"/>
                    <a:pt x="93" y="93"/>
                    <a:pt x="82" y="82"/>
                  </a:cubicBezTo>
                  <a:cubicBezTo>
                    <a:pt x="82" y="82"/>
                    <a:pt x="82" y="1"/>
                    <a:pt x="28" y="1"/>
                  </a:cubicBezTo>
                  <a:close/>
                  <a:moveTo>
                    <a:pt x="106" y="104"/>
                  </a:moveTo>
                  <a:cubicBezTo>
                    <a:pt x="114" y="109"/>
                    <a:pt x="121" y="109"/>
                    <a:pt x="136" y="109"/>
                  </a:cubicBezTo>
                  <a:cubicBezTo>
                    <a:pt x="126" y="109"/>
                    <a:pt x="116" y="107"/>
                    <a:pt x="106" y="104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1"/>
            <p:cNvSpPr/>
            <p:nvPr/>
          </p:nvSpPr>
          <p:spPr>
            <a:xfrm>
              <a:off x="6113979" y="3705556"/>
              <a:ext cx="7340" cy="1868"/>
            </a:xfrm>
            <a:custGeom>
              <a:avLst/>
              <a:gdLst/>
              <a:ahLst/>
              <a:cxnLst/>
              <a:rect l="l" t="t" r="r" b="b"/>
              <a:pathLst>
                <a:path w="110" h="28" extrusionOk="0">
                  <a:moveTo>
                    <a:pt x="28" y="1"/>
                  </a:moveTo>
                  <a:cubicBezTo>
                    <a:pt x="28" y="1"/>
                    <a:pt x="28" y="28"/>
                    <a:pt x="1" y="28"/>
                  </a:cubicBezTo>
                  <a:lnTo>
                    <a:pt x="109" y="28"/>
                  </a:lnTo>
                  <a:cubicBezTo>
                    <a:pt x="82" y="28"/>
                    <a:pt x="55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1"/>
            <p:cNvSpPr/>
            <p:nvPr/>
          </p:nvSpPr>
          <p:spPr>
            <a:xfrm>
              <a:off x="6142938" y="3953511"/>
              <a:ext cx="9141" cy="9141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1"/>
                  </a:moveTo>
                  <a:lnTo>
                    <a:pt x="136" y="1"/>
                  </a:lnTo>
                  <a:cubicBezTo>
                    <a:pt x="109" y="55"/>
                    <a:pt x="55" y="109"/>
                    <a:pt x="1" y="136"/>
                  </a:cubicBezTo>
                  <a:cubicBezTo>
                    <a:pt x="82" y="136"/>
                    <a:pt x="136" y="82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1"/>
            <p:cNvSpPr/>
            <p:nvPr/>
          </p:nvSpPr>
          <p:spPr>
            <a:xfrm>
              <a:off x="6126657" y="3977065"/>
              <a:ext cx="67" cy="3670"/>
            </a:xfrm>
            <a:custGeom>
              <a:avLst/>
              <a:gdLst/>
              <a:ahLst/>
              <a:cxnLst/>
              <a:rect l="l" t="t" r="r" b="b"/>
              <a:pathLst>
                <a:path w="1" h="55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54"/>
                    <a:pt x="0" y="54"/>
                    <a:pt x="0" y="27"/>
                  </a:cubicBezTo>
                  <a:cubicBezTo>
                    <a:pt x="0" y="27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1"/>
            <p:cNvSpPr/>
            <p:nvPr/>
          </p:nvSpPr>
          <p:spPr>
            <a:xfrm>
              <a:off x="6132062" y="399514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1"/>
            <p:cNvSpPr/>
            <p:nvPr/>
          </p:nvSpPr>
          <p:spPr>
            <a:xfrm>
              <a:off x="6132062" y="4047662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1"/>
            <p:cNvSpPr/>
            <p:nvPr/>
          </p:nvSpPr>
          <p:spPr>
            <a:xfrm>
              <a:off x="6142938" y="4100109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" y="1"/>
                  </a:moveTo>
                  <a:cubicBezTo>
                    <a:pt x="28" y="82"/>
                    <a:pt x="28" y="190"/>
                    <a:pt x="55" y="299"/>
                  </a:cubicBezTo>
                  <a:cubicBezTo>
                    <a:pt x="109" y="272"/>
                    <a:pt x="136" y="218"/>
                    <a:pt x="136" y="163"/>
                  </a:cubicBezTo>
                  <a:cubicBezTo>
                    <a:pt x="136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1"/>
            <p:cNvSpPr/>
            <p:nvPr/>
          </p:nvSpPr>
          <p:spPr>
            <a:xfrm>
              <a:off x="6157418" y="417978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1"/>
            <p:cNvSpPr/>
            <p:nvPr/>
          </p:nvSpPr>
          <p:spPr>
            <a:xfrm>
              <a:off x="6079615" y="178890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1"/>
            <p:cNvSpPr/>
            <p:nvPr/>
          </p:nvSpPr>
          <p:spPr>
            <a:xfrm>
              <a:off x="6104904" y="1767221"/>
              <a:ext cx="20018" cy="16348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28" y="0"/>
                  </a:moveTo>
                  <a:cubicBezTo>
                    <a:pt x="28" y="27"/>
                    <a:pt x="1" y="54"/>
                    <a:pt x="1" y="81"/>
                  </a:cubicBezTo>
                  <a:cubicBezTo>
                    <a:pt x="1" y="163"/>
                    <a:pt x="82" y="244"/>
                    <a:pt x="164" y="244"/>
                  </a:cubicBezTo>
                  <a:cubicBezTo>
                    <a:pt x="218" y="244"/>
                    <a:pt x="272" y="190"/>
                    <a:pt x="299" y="163"/>
                  </a:cubicBezTo>
                  <a:cubicBezTo>
                    <a:pt x="245" y="109"/>
                    <a:pt x="164" y="54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1"/>
            <p:cNvSpPr/>
            <p:nvPr/>
          </p:nvSpPr>
          <p:spPr>
            <a:xfrm>
              <a:off x="6104904" y="1814263"/>
              <a:ext cx="14546" cy="12744"/>
            </a:xfrm>
            <a:custGeom>
              <a:avLst/>
              <a:gdLst/>
              <a:ahLst/>
              <a:cxnLst/>
              <a:rect l="l" t="t" r="r" b="b"/>
              <a:pathLst>
                <a:path w="218" h="191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163"/>
                    <a:pt x="28" y="190"/>
                    <a:pt x="28" y="190"/>
                  </a:cubicBezTo>
                  <a:cubicBezTo>
                    <a:pt x="109" y="136"/>
                    <a:pt x="164" y="82"/>
                    <a:pt x="218" y="27"/>
                  </a:cubicBezTo>
                  <a:cubicBezTo>
                    <a:pt x="218" y="27"/>
                    <a:pt x="191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1"/>
            <p:cNvSpPr/>
            <p:nvPr/>
          </p:nvSpPr>
          <p:spPr>
            <a:xfrm>
              <a:off x="6079615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1"/>
            <p:cNvSpPr/>
            <p:nvPr/>
          </p:nvSpPr>
          <p:spPr>
            <a:xfrm>
              <a:off x="6104904" y="1866710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1"/>
            <p:cNvSpPr/>
            <p:nvPr/>
          </p:nvSpPr>
          <p:spPr>
            <a:xfrm>
              <a:off x="6052458" y="191922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1"/>
            <p:cNvSpPr/>
            <p:nvPr/>
          </p:nvSpPr>
          <p:spPr>
            <a:xfrm>
              <a:off x="6079615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4"/>
                    <a:pt x="55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1"/>
            <p:cNvSpPr/>
            <p:nvPr/>
          </p:nvSpPr>
          <p:spPr>
            <a:xfrm>
              <a:off x="6104904" y="19192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1"/>
            <p:cNvSpPr/>
            <p:nvPr/>
          </p:nvSpPr>
          <p:spPr>
            <a:xfrm>
              <a:off x="6079615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64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1"/>
            <p:cNvSpPr/>
            <p:nvPr/>
          </p:nvSpPr>
          <p:spPr>
            <a:xfrm>
              <a:off x="6104904" y="1971737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1"/>
            <p:cNvSpPr/>
            <p:nvPr/>
          </p:nvSpPr>
          <p:spPr>
            <a:xfrm>
              <a:off x="6079615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1"/>
            <p:cNvSpPr/>
            <p:nvPr/>
          </p:nvSpPr>
          <p:spPr>
            <a:xfrm>
              <a:off x="6104904" y="2024184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1"/>
            <p:cNvSpPr/>
            <p:nvPr/>
          </p:nvSpPr>
          <p:spPr>
            <a:xfrm>
              <a:off x="6079615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1"/>
            <p:cNvSpPr/>
            <p:nvPr/>
          </p:nvSpPr>
          <p:spPr>
            <a:xfrm>
              <a:off x="6104904" y="2076698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1"/>
            <p:cNvSpPr/>
            <p:nvPr/>
          </p:nvSpPr>
          <p:spPr>
            <a:xfrm>
              <a:off x="6079615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1"/>
            <p:cNvSpPr/>
            <p:nvPr/>
          </p:nvSpPr>
          <p:spPr>
            <a:xfrm>
              <a:off x="6104904" y="212914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1"/>
            <p:cNvSpPr/>
            <p:nvPr/>
          </p:nvSpPr>
          <p:spPr>
            <a:xfrm>
              <a:off x="6079615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1"/>
            <p:cNvSpPr/>
            <p:nvPr/>
          </p:nvSpPr>
          <p:spPr>
            <a:xfrm>
              <a:off x="6104904" y="218346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1"/>
            <p:cNvSpPr/>
            <p:nvPr/>
          </p:nvSpPr>
          <p:spPr>
            <a:xfrm>
              <a:off x="6079615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1"/>
            <p:cNvSpPr/>
            <p:nvPr/>
          </p:nvSpPr>
          <p:spPr>
            <a:xfrm>
              <a:off x="6104904" y="223597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4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1"/>
            <p:cNvSpPr/>
            <p:nvPr/>
          </p:nvSpPr>
          <p:spPr>
            <a:xfrm>
              <a:off x="6079615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1"/>
            <p:cNvSpPr/>
            <p:nvPr/>
          </p:nvSpPr>
          <p:spPr>
            <a:xfrm>
              <a:off x="6104904" y="228842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1"/>
            <p:cNvSpPr/>
            <p:nvPr/>
          </p:nvSpPr>
          <p:spPr>
            <a:xfrm>
              <a:off x="6079615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1"/>
            <p:cNvSpPr/>
            <p:nvPr/>
          </p:nvSpPr>
          <p:spPr>
            <a:xfrm>
              <a:off x="6104904" y="234093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1"/>
            <p:cNvSpPr/>
            <p:nvPr/>
          </p:nvSpPr>
          <p:spPr>
            <a:xfrm>
              <a:off x="6079615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1"/>
            <p:cNvSpPr/>
            <p:nvPr/>
          </p:nvSpPr>
          <p:spPr>
            <a:xfrm>
              <a:off x="6104904" y="239338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1"/>
            <p:cNvSpPr/>
            <p:nvPr/>
          </p:nvSpPr>
          <p:spPr>
            <a:xfrm>
              <a:off x="6079615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1"/>
            <p:cNvSpPr/>
            <p:nvPr/>
          </p:nvSpPr>
          <p:spPr>
            <a:xfrm>
              <a:off x="6104904" y="244589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1"/>
            <p:cNvSpPr/>
            <p:nvPr/>
          </p:nvSpPr>
          <p:spPr>
            <a:xfrm>
              <a:off x="6079615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1"/>
            <p:cNvSpPr/>
            <p:nvPr/>
          </p:nvSpPr>
          <p:spPr>
            <a:xfrm>
              <a:off x="6104904" y="249840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1"/>
            <p:cNvSpPr/>
            <p:nvPr/>
          </p:nvSpPr>
          <p:spPr>
            <a:xfrm>
              <a:off x="6079615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1"/>
            <p:cNvSpPr/>
            <p:nvPr/>
          </p:nvSpPr>
          <p:spPr>
            <a:xfrm>
              <a:off x="6104904" y="2550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1"/>
            <p:cNvSpPr/>
            <p:nvPr/>
          </p:nvSpPr>
          <p:spPr>
            <a:xfrm>
              <a:off x="6079615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1"/>
            <p:cNvSpPr/>
            <p:nvPr/>
          </p:nvSpPr>
          <p:spPr>
            <a:xfrm>
              <a:off x="6104904" y="260336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1"/>
            <p:cNvSpPr/>
            <p:nvPr/>
          </p:nvSpPr>
          <p:spPr>
            <a:xfrm>
              <a:off x="6104904" y="2655816"/>
              <a:ext cx="21819" cy="9141"/>
            </a:xfrm>
            <a:custGeom>
              <a:avLst/>
              <a:gdLst/>
              <a:ahLst/>
              <a:cxnLst/>
              <a:rect l="l" t="t" r="r" b="b"/>
              <a:pathLst>
                <a:path w="327" h="137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lnTo>
                    <a:pt x="326" y="136"/>
                  </a:ln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1"/>
            <p:cNvSpPr/>
            <p:nvPr/>
          </p:nvSpPr>
          <p:spPr>
            <a:xfrm>
              <a:off x="6079615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1"/>
            <p:cNvSpPr/>
            <p:nvPr/>
          </p:nvSpPr>
          <p:spPr>
            <a:xfrm>
              <a:off x="6104904" y="2666692"/>
              <a:ext cx="21819" cy="9141"/>
            </a:xfrm>
            <a:custGeom>
              <a:avLst/>
              <a:gdLst/>
              <a:ahLst/>
              <a:cxnLst/>
              <a:rect l="l" t="t" r="r" b="b"/>
              <a:pathLst>
                <a:path w="327" h="137" extrusionOk="0">
                  <a:moveTo>
                    <a:pt x="1" y="1"/>
                  </a:moveTo>
                  <a:cubicBezTo>
                    <a:pt x="1" y="82"/>
                    <a:pt x="82" y="136"/>
                    <a:pt x="164" y="136"/>
                  </a:cubicBezTo>
                  <a:cubicBezTo>
                    <a:pt x="245" y="136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1"/>
            <p:cNvSpPr/>
            <p:nvPr/>
          </p:nvSpPr>
          <p:spPr>
            <a:xfrm>
              <a:off x="6079615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1"/>
            <p:cNvSpPr/>
            <p:nvPr/>
          </p:nvSpPr>
          <p:spPr>
            <a:xfrm>
              <a:off x="6104904" y="270833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1"/>
            <p:cNvSpPr/>
            <p:nvPr/>
          </p:nvSpPr>
          <p:spPr>
            <a:xfrm>
              <a:off x="6079615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1"/>
            <p:cNvSpPr/>
            <p:nvPr/>
          </p:nvSpPr>
          <p:spPr>
            <a:xfrm>
              <a:off x="6104904" y="2760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1"/>
            <p:cNvSpPr/>
            <p:nvPr/>
          </p:nvSpPr>
          <p:spPr>
            <a:xfrm>
              <a:off x="6079615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1"/>
            <p:cNvSpPr/>
            <p:nvPr/>
          </p:nvSpPr>
          <p:spPr>
            <a:xfrm>
              <a:off x="6104904" y="2813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1"/>
            <p:cNvSpPr/>
            <p:nvPr/>
          </p:nvSpPr>
          <p:spPr>
            <a:xfrm>
              <a:off x="6079615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1"/>
            <p:cNvSpPr/>
            <p:nvPr/>
          </p:nvSpPr>
          <p:spPr>
            <a:xfrm>
              <a:off x="6104904" y="286580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1"/>
            <p:cNvSpPr/>
            <p:nvPr/>
          </p:nvSpPr>
          <p:spPr>
            <a:xfrm>
              <a:off x="6104904" y="291825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1"/>
            <p:cNvSpPr/>
            <p:nvPr/>
          </p:nvSpPr>
          <p:spPr>
            <a:xfrm>
              <a:off x="6079615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1"/>
            <p:cNvSpPr/>
            <p:nvPr/>
          </p:nvSpPr>
          <p:spPr>
            <a:xfrm>
              <a:off x="6079615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1"/>
            <p:cNvSpPr/>
            <p:nvPr/>
          </p:nvSpPr>
          <p:spPr>
            <a:xfrm>
              <a:off x="6104904" y="297076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1"/>
            <p:cNvSpPr/>
            <p:nvPr/>
          </p:nvSpPr>
          <p:spPr>
            <a:xfrm>
              <a:off x="6104904" y="302321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1"/>
            <p:cNvSpPr/>
            <p:nvPr/>
          </p:nvSpPr>
          <p:spPr>
            <a:xfrm>
              <a:off x="6079615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1"/>
            <p:cNvSpPr/>
            <p:nvPr/>
          </p:nvSpPr>
          <p:spPr>
            <a:xfrm>
              <a:off x="6079615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1"/>
            <p:cNvSpPr/>
            <p:nvPr/>
          </p:nvSpPr>
          <p:spPr>
            <a:xfrm>
              <a:off x="6104904" y="307572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1"/>
            <p:cNvSpPr/>
            <p:nvPr/>
          </p:nvSpPr>
          <p:spPr>
            <a:xfrm>
              <a:off x="6104904" y="3128239"/>
              <a:ext cx="20018" cy="18149"/>
            </a:xfrm>
            <a:custGeom>
              <a:avLst/>
              <a:gdLst/>
              <a:ahLst/>
              <a:cxnLst/>
              <a:rect l="l" t="t" r="r" b="b"/>
              <a:pathLst>
                <a:path w="300" h="272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190"/>
                    <a:pt x="28" y="244"/>
                    <a:pt x="55" y="271"/>
                  </a:cubicBezTo>
                  <a:cubicBezTo>
                    <a:pt x="137" y="244"/>
                    <a:pt x="218" y="217"/>
                    <a:pt x="272" y="163"/>
                  </a:cubicBezTo>
                  <a:cubicBezTo>
                    <a:pt x="272" y="163"/>
                    <a:pt x="299" y="136"/>
                    <a:pt x="299" y="109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1"/>
            <p:cNvSpPr/>
            <p:nvPr/>
          </p:nvSpPr>
          <p:spPr>
            <a:xfrm>
              <a:off x="6079615" y="352279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109" y="54"/>
                    <a:pt x="82" y="109"/>
                    <a:pt x="0" y="136"/>
                  </a:cubicBezTo>
                  <a:cubicBezTo>
                    <a:pt x="0" y="136"/>
                    <a:pt x="0" y="136"/>
                    <a:pt x="0" y="163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1"/>
            <p:cNvSpPr/>
            <p:nvPr/>
          </p:nvSpPr>
          <p:spPr>
            <a:xfrm>
              <a:off x="6079615" y="3575239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1"/>
            <p:cNvSpPr/>
            <p:nvPr/>
          </p:nvSpPr>
          <p:spPr>
            <a:xfrm>
              <a:off x="6079615" y="3680200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64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1"/>
            <p:cNvSpPr/>
            <p:nvPr/>
          </p:nvSpPr>
          <p:spPr>
            <a:xfrm>
              <a:off x="5999944" y="176174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1"/>
            <p:cNvSpPr/>
            <p:nvPr/>
          </p:nvSpPr>
          <p:spPr>
            <a:xfrm>
              <a:off x="6027102" y="178890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1"/>
            <p:cNvSpPr/>
            <p:nvPr/>
          </p:nvSpPr>
          <p:spPr>
            <a:xfrm>
              <a:off x="6052458" y="176174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1"/>
            <p:cNvSpPr/>
            <p:nvPr/>
          </p:nvSpPr>
          <p:spPr>
            <a:xfrm>
              <a:off x="6027102" y="184142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1"/>
            <p:cNvSpPr/>
            <p:nvPr/>
          </p:nvSpPr>
          <p:spPr>
            <a:xfrm>
              <a:off x="6052458" y="181426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1"/>
            <p:cNvSpPr/>
            <p:nvPr/>
          </p:nvSpPr>
          <p:spPr>
            <a:xfrm>
              <a:off x="6054259" y="186851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218" y="1"/>
                  </a:moveTo>
                  <a:cubicBezTo>
                    <a:pt x="109" y="82"/>
                    <a:pt x="55" y="137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82"/>
                    <a:pt x="245" y="28"/>
                    <a:pt x="21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1"/>
            <p:cNvSpPr/>
            <p:nvPr/>
          </p:nvSpPr>
          <p:spPr>
            <a:xfrm>
              <a:off x="6027102" y="1893867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1"/>
            <p:cNvSpPr/>
            <p:nvPr/>
          </p:nvSpPr>
          <p:spPr>
            <a:xfrm>
              <a:off x="6027102" y="194638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1"/>
            <p:cNvSpPr/>
            <p:nvPr/>
          </p:nvSpPr>
          <p:spPr>
            <a:xfrm>
              <a:off x="6027102" y="199882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1"/>
            <p:cNvSpPr/>
            <p:nvPr/>
          </p:nvSpPr>
          <p:spPr>
            <a:xfrm>
              <a:off x="6052458" y="1971737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1"/>
            <p:cNvSpPr/>
            <p:nvPr/>
          </p:nvSpPr>
          <p:spPr>
            <a:xfrm>
              <a:off x="6027102" y="205134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1"/>
            <p:cNvSpPr/>
            <p:nvPr/>
          </p:nvSpPr>
          <p:spPr>
            <a:xfrm>
              <a:off x="6052458" y="2024184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1"/>
            <p:cNvSpPr/>
            <p:nvPr/>
          </p:nvSpPr>
          <p:spPr>
            <a:xfrm>
              <a:off x="6027102" y="2103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1"/>
            <p:cNvSpPr/>
            <p:nvPr/>
          </p:nvSpPr>
          <p:spPr>
            <a:xfrm>
              <a:off x="6052458" y="2076698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1"/>
            <p:cNvSpPr/>
            <p:nvPr/>
          </p:nvSpPr>
          <p:spPr>
            <a:xfrm>
              <a:off x="6027102" y="215630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1"/>
            <p:cNvSpPr/>
            <p:nvPr/>
          </p:nvSpPr>
          <p:spPr>
            <a:xfrm>
              <a:off x="6052458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1"/>
            <p:cNvSpPr/>
            <p:nvPr/>
          </p:nvSpPr>
          <p:spPr>
            <a:xfrm>
              <a:off x="6027102" y="220881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1"/>
            <p:cNvSpPr/>
            <p:nvPr/>
          </p:nvSpPr>
          <p:spPr>
            <a:xfrm>
              <a:off x="6052458" y="218346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1"/>
            <p:cNvSpPr/>
            <p:nvPr/>
          </p:nvSpPr>
          <p:spPr>
            <a:xfrm>
              <a:off x="6027102" y="2261263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1"/>
            <p:cNvSpPr/>
            <p:nvPr/>
          </p:nvSpPr>
          <p:spPr>
            <a:xfrm>
              <a:off x="6052458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1"/>
            <p:cNvSpPr/>
            <p:nvPr/>
          </p:nvSpPr>
          <p:spPr>
            <a:xfrm>
              <a:off x="6027102" y="231377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1"/>
            <p:cNvSpPr/>
            <p:nvPr/>
          </p:nvSpPr>
          <p:spPr>
            <a:xfrm>
              <a:off x="6052458" y="228842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1"/>
            <p:cNvSpPr/>
            <p:nvPr/>
          </p:nvSpPr>
          <p:spPr>
            <a:xfrm>
              <a:off x="6027102" y="2366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1"/>
            <p:cNvSpPr/>
            <p:nvPr/>
          </p:nvSpPr>
          <p:spPr>
            <a:xfrm>
              <a:off x="6052458" y="234093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1"/>
            <p:cNvSpPr/>
            <p:nvPr/>
          </p:nvSpPr>
          <p:spPr>
            <a:xfrm>
              <a:off x="6027102" y="2418737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1"/>
            <p:cNvSpPr/>
            <p:nvPr/>
          </p:nvSpPr>
          <p:spPr>
            <a:xfrm>
              <a:off x="6052458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1"/>
            <p:cNvSpPr/>
            <p:nvPr/>
          </p:nvSpPr>
          <p:spPr>
            <a:xfrm>
              <a:off x="6027102" y="247125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1"/>
            <p:cNvSpPr/>
            <p:nvPr/>
          </p:nvSpPr>
          <p:spPr>
            <a:xfrm>
              <a:off x="6052458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1"/>
            <p:cNvSpPr/>
            <p:nvPr/>
          </p:nvSpPr>
          <p:spPr>
            <a:xfrm>
              <a:off x="6027102" y="252369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1"/>
            <p:cNvSpPr/>
            <p:nvPr/>
          </p:nvSpPr>
          <p:spPr>
            <a:xfrm>
              <a:off x="6052458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1"/>
            <p:cNvSpPr/>
            <p:nvPr/>
          </p:nvSpPr>
          <p:spPr>
            <a:xfrm>
              <a:off x="6027102" y="257621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1"/>
            <p:cNvSpPr/>
            <p:nvPr/>
          </p:nvSpPr>
          <p:spPr>
            <a:xfrm>
              <a:off x="6052458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1"/>
            <p:cNvSpPr/>
            <p:nvPr/>
          </p:nvSpPr>
          <p:spPr>
            <a:xfrm>
              <a:off x="6027102" y="262865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1"/>
            <p:cNvSpPr/>
            <p:nvPr/>
          </p:nvSpPr>
          <p:spPr>
            <a:xfrm>
              <a:off x="6052458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1"/>
            <p:cNvSpPr/>
            <p:nvPr/>
          </p:nvSpPr>
          <p:spPr>
            <a:xfrm>
              <a:off x="6052458" y="2655816"/>
              <a:ext cx="21752" cy="9141"/>
            </a:xfrm>
            <a:custGeom>
              <a:avLst/>
              <a:gdLst/>
              <a:ahLst/>
              <a:cxnLst/>
              <a:rect l="l" t="t" r="r" b="b"/>
              <a:pathLst>
                <a:path w="326" h="137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lnTo>
                    <a:pt x="326" y="136"/>
                  </a:ln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1"/>
            <p:cNvSpPr/>
            <p:nvPr/>
          </p:nvSpPr>
          <p:spPr>
            <a:xfrm>
              <a:off x="6027102" y="2681172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1"/>
            <p:cNvSpPr/>
            <p:nvPr/>
          </p:nvSpPr>
          <p:spPr>
            <a:xfrm>
              <a:off x="6052458" y="2666692"/>
              <a:ext cx="21752" cy="9141"/>
            </a:xfrm>
            <a:custGeom>
              <a:avLst/>
              <a:gdLst/>
              <a:ahLst/>
              <a:cxnLst/>
              <a:rect l="l" t="t" r="r" b="b"/>
              <a:pathLst>
                <a:path w="326" h="137" extrusionOk="0">
                  <a:moveTo>
                    <a:pt x="0" y="1"/>
                  </a:moveTo>
                  <a:cubicBezTo>
                    <a:pt x="0" y="82"/>
                    <a:pt x="82" y="136"/>
                    <a:pt x="163" y="136"/>
                  </a:cubicBezTo>
                  <a:cubicBezTo>
                    <a:pt x="245" y="136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1"/>
            <p:cNvSpPr/>
            <p:nvPr/>
          </p:nvSpPr>
          <p:spPr>
            <a:xfrm>
              <a:off x="6027102" y="273368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1"/>
            <p:cNvSpPr/>
            <p:nvPr/>
          </p:nvSpPr>
          <p:spPr>
            <a:xfrm>
              <a:off x="6052458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1"/>
            <p:cNvSpPr/>
            <p:nvPr/>
          </p:nvSpPr>
          <p:spPr>
            <a:xfrm>
              <a:off x="6027102" y="278613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1"/>
            <p:cNvSpPr/>
            <p:nvPr/>
          </p:nvSpPr>
          <p:spPr>
            <a:xfrm>
              <a:off x="6052458" y="2760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1"/>
            <p:cNvSpPr/>
            <p:nvPr/>
          </p:nvSpPr>
          <p:spPr>
            <a:xfrm>
              <a:off x="6027102" y="283864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1"/>
            <p:cNvSpPr/>
            <p:nvPr/>
          </p:nvSpPr>
          <p:spPr>
            <a:xfrm>
              <a:off x="6052458" y="2813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1"/>
            <p:cNvSpPr/>
            <p:nvPr/>
          </p:nvSpPr>
          <p:spPr>
            <a:xfrm>
              <a:off x="6027102" y="289109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1"/>
            <p:cNvSpPr/>
            <p:nvPr/>
          </p:nvSpPr>
          <p:spPr>
            <a:xfrm>
              <a:off x="6052458" y="28658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1"/>
            <p:cNvSpPr/>
            <p:nvPr/>
          </p:nvSpPr>
          <p:spPr>
            <a:xfrm>
              <a:off x="6052458" y="291825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1"/>
            <p:cNvSpPr/>
            <p:nvPr/>
          </p:nvSpPr>
          <p:spPr>
            <a:xfrm>
              <a:off x="6027102" y="294360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1"/>
            <p:cNvSpPr/>
            <p:nvPr/>
          </p:nvSpPr>
          <p:spPr>
            <a:xfrm>
              <a:off x="6027102" y="299792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1"/>
            <p:cNvSpPr/>
            <p:nvPr/>
          </p:nvSpPr>
          <p:spPr>
            <a:xfrm>
              <a:off x="6052458" y="297076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1"/>
            <p:cNvSpPr/>
            <p:nvPr/>
          </p:nvSpPr>
          <p:spPr>
            <a:xfrm>
              <a:off x="6052458" y="302321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1"/>
            <p:cNvSpPr/>
            <p:nvPr/>
          </p:nvSpPr>
          <p:spPr>
            <a:xfrm>
              <a:off x="6027102" y="3050369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1"/>
            <p:cNvSpPr/>
            <p:nvPr/>
          </p:nvSpPr>
          <p:spPr>
            <a:xfrm>
              <a:off x="6027102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1"/>
            <p:cNvSpPr/>
            <p:nvPr/>
          </p:nvSpPr>
          <p:spPr>
            <a:xfrm>
              <a:off x="6052458" y="307572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1"/>
            <p:cNvSpPr/>
            <p:nvPr/>
          </p:nvSpPr>
          <p:spPr>
            <a:xfrm>
              <a:off x="6052458" y="312823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1"/>
            <p:cNvSpPr/>
            <p:nvPr/>
          </p:nvSpPr>
          <p:spPr>
            <a:xfrm>
              <a:off x="6027102" y="3155330"/>
              <a:ext cx="10943" cy="10943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55" y="109"/>
                    <a:pt x="136" y="55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1"/>
            <p:cNvSpPr/>
            <p:nvPr/>
          </p:nvSpPr>
          <p:spPr>
            <a:xfrm>
              <a:off x="6054259" y="3182487"/>
              <a:ext cx="19951" cy="18216"/>
            </a:xfrm>
            <a:custGeom>
              <a:avLst/>
              <a:gdLst/>
              <a:ahLst/>
              <a:cxnLst/>
              <a:rect l="l" t="t" r="r" b="b"/>
              <a:pathLst>
                <a:path w="299" h="273" extrusionOk="0">
                  <a:moveTo>
                    <a:pt x="245" y="1"/>
                  </a:moveTo>
                  <a:cubicBezTo>
                    <a:pt x="136" y="55"/>
                    <a:pt x="55" y="136"/>
                    <a:pt x="1" y="164"/>
                  </a:cubicBezTo>
                  <a:cubicBezTo>
                    <a:pt x="1" y="245"/>
                    <a:pt x="55" y="272"/>
                    <a:pt x="136" y="272"/>
                  </a:cubicBezTo>
                  <a:cubicBezTo>
                    <a:pt x="218" y="272"/>
                    <a:pt x="299" y="218"/>
                    <a:pt x="299" y="136"/>
                  </a:cubicBezTo>
                  <a:cubicBezTo>
                    <a:pt x="299" y="82"/>
                    <a:pt x="272" y="28"/>
                    <a:pt x="24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1"/>
            <p:cNvSpPr/>
            <p:nvPr/>
          </p:nvSpPr>
          <p:spPr>
            <a:xfrm>
              <a:off x="6027102" y="326035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1"/>
            <p:cNvSpPr/>
            <p:nvPr/>
          </p:nvSpPr>
          <p:spPr>
            <a:xfrm>
              <a:off x="6052458" y="3287515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09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82" y="271"/>
                    <a:pt x="163" y="298"/>
                  </a:cubicBezTo>
                  <a:cubicBezTo>
                    <a:pt x="163" y="190"/>
                    <a:pt x="136" y="81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1"/>
            <p:cNvSpPr/>
            <p:nvPr/>
          </p:nvSpPr>
          <p:spPr>
            <a:xfrm>
              <a:off x="6027102" y="3312804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1"/>
            <p:cNvSpPr/>
            <p:nvPr/>
          </p:nvSpPr>
          <p:spPr>
            <a:xfrm>
              <a:off x="6054259" y="3339962"/>
              <a:ext cx="3670" cy="5471"/>
            </a:xfrm>
            <a:custGeom>
              <a:avLst/>
              <a:gdLst/>
              <a:ahLst/>
              <a:cxnLst/>
              <a:rect l="l" t="t" r="r" b="b"/>
              <a:pathLst>
                <a:path w="55" h="82" extrusionOk="0">
                  <a:moveTo>
                    <a:pt x="55" y="1"/>
                  </a:moveTo>
                  <a:cubicBezTo>
                    <a:pt x="28" y="28"/>
                    <a:pt x="1" y="55"/>
                    <a:pt x="1" y="82"/>
                  </a:cubicBezTo>
                  <a:lnTo>
                    <a:pt x="1" y="82"/>
                  </a:lnTo>
                  <a:cubicBezTo>
                    <a:pt x="1" y="55"/>
                    <a:pt x="28" y="55"/>
                    <a:pt x="55" y="55"/>
                  </a:cubicBezTo>
                  <a:cubicBezTo>
                    <a:pt x="55" y="28"/>
                    <a:pt x="55" y="28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1"/>
            <p:cNvSpPr/>
            <p:nvPr/>
          </p:nvSpPr>
          <p:spPr>
            <a:xfrm>
              <a:off x="6005415" y="3662117"/>
              <a:ext cx="16348" cy="12744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90" y="1"/>
                  </a:moveTo>
                  <a:cubicBezTo>
                    <a:pt x="136" y="1"/>
                    <a:pt x="54" y="109"/>
                    <a:pt x="0" y="163"/>
                  </a:cubicBezTo>
                  <a:cubicBezTo>
                    <a:pt x="27" y="163"/>
                    <a:pt x="54" y="191"/>
                    <a:pt x="82" y="191"/>
                  </a:cubicBezTo>
                  <a:cubicBezTo>
                    <a:pt x="163" y="191"/>
                    <a:pt x="244" y="109"/>
                    <a:pt x="244" y="28"/>
                  </a:cubicBezTo>
                  <a:cubicBezTo>
                    <a:pt x="217" y="28"/>
                    <a:pt x="190" y="1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1"/>
            <p:cNvSpPr/>
            <p:nvPr/>
          </p:nvSpPr>
          <p:spPr>
            <a:xfrm>
              <a:off x="6027102" y="3680200"/>
              <a:ext cx="20018" cy="12744"/>
            </a:xfrm>
            <a:custGeom>
              <a:avLst/>
              <a:gdLst/>
              <a:ahLst/>
              <a:cxnLst/>
              <a:rect l="l" t="t" r="r" b="b"/>
              <a:pathLst>
                <a:path w="300" h="191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9" y="170"/>
                    <a:pt x="38" y="172"/>
                    <a:pt x="56" y="172"/>
                  </a:cubicBezTo>
                  <a:cubicBezTo>
                    <a:pt x="89" y="172"/>
                    <a:pt x="122" y="165"/>
                    <a:pt x="155" y="165"/>
                  </a:cubicBezTo>
                  <a:cubicBezTo>
                    <a:pt x="185" y="165"/>
                    <a:pt x="215" y="171"/>
                    <a:pt x="245" y="191"/>
                  </a:cubicBezTo>
                  <a:lnTo>
                    <a:pt x="299" y="191"/>
                  </a:lnTo>
                  <a:cubicBezTo>
                    <a:pt x="299" y="191"/>
                    <a:pt x="299" y="164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1"/>
            <p:cNvSpPr/>
            <p:nvPr/>
          </p:nvSpPr>
          <p:spPr>
            <a:xfrm>
              <a:off x="5974655" y="173639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7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37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1"/>
            <p:cNvSpPr/>
            <p:nvPr/>
          </p:nvSpPr>
          <p:spPr>
            <a:xfrm>
              <a:off x="6005415" y="1729187"/>
              <a:ext cx="1868" cy="67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cubicBezTo>
                    <a:pt x="0" y="0"/>
                    <a:pt x="27" y="0"/>
                    <a:pt x="27" y="0"/>
                  </a:cubicBezTo>
                  <a:cubicBezTo>
                    <a:pt x="27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1"/>
            <p:cNvSpPr/>
            <p:nvPr/>
          </p:nvSpPr>
          <p:spPr>
            <a:xfrm>
              <a:off x="5947497" y="176174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1"/>
            <p:cNvSpPr/>
            <p:nvPr/>
          </p:nvSpPr>
          <p:spPr>
            <a:xfrm>
              <a:off x="5974655" y="178890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1"/>
            <p:cNvSpPr/>
            <p:nvPr/>
          </p:nvSpPr>
          <p:spPr>
            <a:xfrm>
              <a:off x="5974655" y="184142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63" y="298"/>
                  </a:cubicBezTo>
                  <a:cubicBezTo>
                    <a:pt x="244" y="298"/>
                    <a:pt x="298" y="244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1"/>
            <p:cNvSpPr/>
            <p:nvPr/>
          </p:nvSpPr>
          <p:spPr>
            <a:xfrm>
              <a:off x="5999944" y="181426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1"/>
            <p:cNvSpPr/>
            <p:nvPr/>
          </p:nvSpPr>
          <p:spPr>
            <a:xfrm>
              <a:off x="5974655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63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1"/>
            <p:cNvSpPr/>
            <p:nvPr/>
          </p:nvSpPr>
          <p:spPr>
            <a:xfrm>
              <a:off x="5999944" y="1866710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1"/>
            <p:cNvSpPr/>
            <p:nvPr/>
          </p:nvSpPr>
          <p:spPr>
            <a:xfrm>
              <a:off x="5974655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4"/>
                    <a:pt x="54" y="299"/>
                    <a:pt x="163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1"/>
            <p:cNvSpPr/>
            <p:nvPr/>
          </p:nvSpPr>
          <p:spPr>
            <a:xfrm>
              <a:off x="5999944" y="19192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1"/>
            <p:cNvSpPr/>
            <p:nvPr/>
          </p:nvSpPr>
          <p:spPr>
            <a:xfrm>
              <a:off x="5974655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64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1"/>
            <p:cNvSpPr/>
            <p:nvPr/>
          </p:nvSpPr>
          <p:spPr>
            <a:xfrm>
              <a:off x="5999944" y="1971737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1"/>
            <p:cNvSpPr/>
            <p:nvPr/>
          </p:nvSpPr>
          <p:spPr>
            <a:xfrm>
              <a:off x="5974655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1"/>
            <p:cNvSpPr/>
            <p:nvPr/>
          </p:nvSpPr>
          <p:spPr>
            <a:xfrm>
              <a:off x="5999944" y="2024184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1"/>
            <p:cNvSpPr/>
            <p:nvPr/>
          </p:nvSpPr>
          <p:spPr>
            <a:xfrm>
              <a:off x="5974655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63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1"/>
            <p:cNvSpPr/>
            <p:nvPr/>
          </p:nvSpPr>
          <p:spPr>
            <a:xfrm>
              <a:off x="5999944" y="2076698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1"/>
            <p:cNvSpPr/>
            <p:nvPr/>
          </p:nvSpPr>
          <p:spPr>
            <a:xfrm>
              <a:off x="5974655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1"/>
            <p:cNvSpPr/>
            <p:nvPr/>
          </p:nvSpPr>
          <p:spPr>
            <a:xfrm>
              <a:off x="5999944" y="212914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1"/>
            <p:cNvSpPr/>
            <p:nvPr/>
          </p:nvSpPr>
          <p:spPr>
            <a:xfrm>
              <a:off x="5974655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63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1"/>
            <p:cNvSpPr/>
            <p:nvPr/>
          </p:nvSpPr>
          <p:spPr>
            <a:xfrm>
              <a:off x="5999944" y="218346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1"/>
            <p:cNvSpPr/>
            <p:nvPr/>
          </p:nvSpPr>
          <p:spPr>
            <a:xfrm>
              <a:off x="5974655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1"/>
            <p:cNvSpPr/>
            <p:nvPr/>
          </p:nvSpPr>
          <p:spPr>
            <a:xfrm>
              <a:off x="5999944" y="223597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4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1"/>
            <p:cNvSpPr/>
            <p:nvPr/>
          </p:nvSpPr>
          <p:spPr>
            <a:xfrm>
              <a:off x="5974655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1"/>
            <p:cNvSpPr/>
            <p:nvPr/>
          </p:nvSpPr>
          <p:spPr>
            <a:xfrm>
              <a:off x="5999944" y="228842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1"/>
            <p:cNvSpPr/>
            <p:nvPr/>
          </p:nvSpPr>
          <p:spPr>
            <a:xfrm>
              <a:off x="5974655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63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1"/>
            <p:cNvSpPr/>
            <p:nvPr/>
          </p:nvSpPr>
          <p:spPr>
            <a:xfrm>
              <a:off x="5999944" y="234093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1"/>
            <p:cNvSpPr/>
            <p:nvPr/>
          </p:nvSpPr>
          <p:spPr>
            <a:xfrm>
              <a:off x="5974655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1"/>
            <p:cNvSpPr/>
            <p:nvPr/>
          </p:nvSpPr>
          <p:spPr>
            <a:xfrm>
              <a:off x="5999944" y="239338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1"/>
            <p:cNvSpPr/>
            <p:nvPr/>
          </p:nvSpPr>
          <p:spPr>
            <a:xfrm>
              <a:off x="5974655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1"/>
            <p:cNvSpPr/>
            <p:nvPr/>
          </p:nvSpPr>
          <p:spPr>
            <a:xfrm>
              <a:off x="5999944" y="244589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1"/>
            <p:cNvSpPr/>
            <p:nvPr/>
          </p:nvSpPr>
          <p:spPr>
            <a:xfrm>
              <a:off x="5974655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1"/>
            <p:cNvSpPr/>
            <p:nvPr/>
          </p:nvSpPr>
          <p:spPr>
            <a:xfrm>
              <a:off x="5999944" y="249840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1"/>
            <p:cNvSpPr/>
            <p:nvPr/>
          </p:nvSpPr>
          <p:spPr>
            <a:xfrm>
              <a:off x="5974655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1"/>
            <p:cNvSpPr/>
            <p:nvPr/>
          </p:nvSpPr>
          <p:spPr>
            <a:xfrm>
              <a:off x="5999944" y="2550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1"/>
            <p:cNvSpPr/>
            <p:nvPr/>
          </p:nvSpPr>
          <p:spPr>
            <a:xfrm>
              <a:off x="5974655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1"/>
            <p:cNvSpPr/>
            <p:nvPr/>
          </p:nvSpPr>
          <p:spPr>
            <a:xfrm>
              <a:off x="5999944" y="260336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1"/>
            <p:cNvSpPr/>
            <p:nvPr/>
          </p:nvSpPr>
          <p:spPr>
            <a:xfrm>
              <a:off x="5999944" y="2655816"/>
              <a:ext cx="21819" cy="9141"/>
            </a:xfrm>
            <a:custGeom>
              <a:avLst/>
              <a:gdLst/>
              <a:ahLst/>
              <a:cxnLst/>
              <a:rect l="l" t="t" r="r" b="b"/>
              <a:pathLst>
                <a:path w="327" h="137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lnTo>
                    <a:pt x="326" y="136"/>
                  </a:ln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1"/>
            <p:cNvSpPr/>
            <p:nvPr/>
          </p:nvSpPr>
          <p:spPr>
            <a:xfrm>
              <a:off x="5974655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1"/>
            <p:cNvSpPr/>
            <p:nvPr/>
          </p:nvSpPr>
          <p:spPr>
            <a:xfrm>
              <a:off x="5999944" y="2666692"/>
              <a:ext cx="21819" cy="9141"/>
            </a:xfrm>
            <a:custGeom>
              <a:avLst/>
              <a:gdLst/>
              <a:ahLst/>
              <a:cxnLst/>
              <a:rect l="l" t="t" r="r" b="b"/>
              <a:pathLst>
                <a:path w="327" h="137" extrusionOk="0">
                  <a:moveTo>
                    <a:pt x="1" y="1"/>
                  </a:moveTo>
                  <a:cubicBezTo>
                    <a:pt x="1" y="82"/>
                    <a:pt x="82" y="136"/>
                    <a:pt x="164" y="136"/>
                  </a:cubicBezTo>
                  <a:cubicBezTo>
                    <a:pt x="245" y="136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1"/>
            <p:cNvSpPr/>
            <p:nvPr/>
          </p:nvSpPr>
          <p:spPr>
            <a:xfrm>
              <a:off x="5974655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1"/>
            <p:cNvSpPr/>
            <p:nvPr/>
          </p:nvSpPr>
          <p:spPr>
            <a:xfrm>
              <a:off x="5999944" y="270833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1"/>
            <p:cNvSpPr/>
            <p:nvPr/>
          </p:nvSpPr>
          <p:spPr>
            <a:xfrm>
              <a:off x="5974655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1"/>
            <p:cNvSpPr/>
            <p:nvPr/>
          </p:nvSpPr>
          <p:spPr>
            <a:xfrm>
              <a:off x="5999944" y="2760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1"/>
            <p:cNvSpPr/>
            <p:nvPr/>
          </p:nvSpPr>
          <p:spPr>
            <a:xfrm>
              <a:off x="5974655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1"/>
            <p:cNvSpPr/>
            <p:nvPr/>
          </p:nvSpPr>
          <p:spPr>
            <a:xfrm>
              <a:off x="5999944" y="2813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1"/>
            <p:cNvSpPr/>
            <p:nvPr/>
          </p:nvSpPr>
          <p:spPr>
            <a:xfrm>
              <a:off x="5974655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1"/>
            <p:cNvSpPr/>
            <p:nvPr/>
          </p:nvSpPr>
          <p:spPr>
            <a:xfrm>
              <a:off x="5999944" y="286580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1"/>
            <p:cNvSpPr/>
            <p:nvPr/>
          </p:nvSpPr>
          <p:spPr>
            <a:xfrm>
              <a:off x="5999944" y="291825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1"/>
            <p:cNvSpPr/>
            <p:nvPr/>
          </p:nvSpPr>
          <p:spPr>
            <a:xfrm>
              <a:off x="5974655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1"/>
            <p:cNvSpPr/>
            <p:nvPr/>
          </p:nvSpPr>
          <p:spPr>
            <a:xfrm>
              <a:off x="5974655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9"/>
                    <a:pt x="163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1"/>
            <p:cNvSpPr/>
            <p:nvPr/>
          </p:nvSpPr>
          <p:spPr>
            <a:xfrm>
              <a:off x="5999944" y="297076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1"/>
            <p:cNvSpPr/>
            <p:nvPr/>
          </p:nvSpPr>
          <p:spPr>
            <a:xfrm>
              <a:off x="5999944" y="302321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1"/>
            <p:cNvSpPr/>
            <p:nvPr/>
          </p:nvSpPr>
          <p:spPr>
            <a:xfrm>
              <a:off x="5974655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1"/>
            <p:cNvSpPr/>
            <p:nvPr/>
          </p:nvSpPr>
          <p:spPr>
            <a:xfrm>
              <a:off x="5974655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63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1"/>
            <p:cNvSpPr/>
            <p:nvPr/>
          </p:nvSpPr>
          <p:spPr>
            <a:xfrm>
              <a:off x="5999944" y="307572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1"/>
            <p:cNvSpPr/>
            <p:nvPr/>
          </p:nvSpPr>
          <p:spPr>
            <a:xfrm>
              <a:off x="5999944" y="312823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1"/>
            <p:cNvSpPr/>
            <p:nvPr/>
          </p:nvSpPr>
          <p:spPr>
            <a:xfrm>
              <a:off x="5974655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7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8" y="218"/>
                    <a:pt x="298" y="137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1"/>
            <p:cNvSpPr/>
            <p:nvPr/>
          </p:nvSpPr>
          <p:spPr>
            <a:xfrm>
              <a:off x="5974655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1"/>
            <p:cNvSpPr/>
            <p:nvPr/>
          </p:nvSpPr>
          <p:spPr>
            <a:xfrm>
              <a:off x="5999944" y="3180686"/>
              <a:ext cx="12744" cy="20017"/>
            </a:xfrm>
            <a:custGeom>
              <a:avLst/>
              <a:gdLst/>
              <a:ahLst/>
              <a:cxnLst/>
              <a:rect l="l" t="t" r="r" b="b"/>
              <a:pathLst>
                <a:path w="191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18"/>
                    <a:pt x="55" y="272"/>
                    <a:pt x="82" y="299"/>
                  </a:cubicBezTo>
                  <a:cubicBezTo>
                    <a:pt x="109" y="163"/>
                    <a:pt x="136" y="82"/>
                    <a:pt x="19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1"/>
            <p:cNvSpPr/>
            <p:nvPr/>
          </p:nvSpPr>
          <p:spPr>
            <a:xfrm>
              <a:off x="5974655" y="326035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9"/>
                    <a:pt x="163" y="299"/>
                  </a:cubicBezTo>
                  <a:cubicBezTo>
                    <a:pt x="244" y="299"/>
                    <a:pt x="298" y="244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1"/>
            <p:cNvSpPr/>
            <p:nvPr/>
          </p:nvSpPr>
          <p:spPr>
            <a:xfrm>
              <a:off x="5999944" y="3233200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1"/>
            <p:cNvSpPr/>
            <p:nvPr/>
          </p:nvSpPr>
          <p:spPr>
            <a:xfrm>
              <a:off x="5999944" y="3285646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1"/>
            <p:cNvSpPr/>
            <p:nvPr/>
          </p:nvSpPr>
          <p:spPr>
            <a:xfrm>
              <a:off x="5974655" y="331280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1"/>
            <p:cNvSpPr/>
            <p:nvPr/>
          </p:nvSpPr>
          <p:spPr>
            <a:xfrm>
              <a:off x="5963778" y="3339962"/>
              <a:ext cx="5471" cy="10943"/>
            </a:xfrm>
            <a:custGeom>
              <a:avLst/>
              <a:gdLst/>
              <a:ahLst/>
              <a:cxnLst/>
              <a:rect l="l" t="t" r="r" b="b"/>
              <a:pathLst>
                <a:path w="82" h="164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82"/>
                    <a:pt x="27" y="136"/>
                    <a:pt x="82" y="163"/>
                  </a:cubicBezTo>
                  <a:cubicBezTo>
                    <a:pt x="82" y="136"/>
                    <a:pt x="82" y="136"/>
                    <a:pt x="82" y="136"/>
                  </a:cubicBezTo>
                  <a:cubicBezTo>
                    <a:pt x="82" y="82"/>
                    <a:pt x="55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1"/>
            <p:cNvSpPr/>
            <p:nvPr/>
          </p:nvSpPr>
          <p:spPr>
            <a:xfrm>
              <a:off x="5994539" y="3374326"/>
              <a:ext cx="67" cy="553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0" y="82"/>
                  </a:moveTo>
                  <a:cubicBezTo>
                    <a:pt x="0" y="55"/>
                    <a:pt x="0" y="28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8"/>
                    <a:pt x="0" y="55"/>
                    <a:pt x="0" y="82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1"/>
            <p:cNvSpPr/>
            <p:nvPr/>
          </p:nvSpPr>
          <p:spPr>
            <a:xfrm>
              <a:off x="5999944" y="3338160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1"/>
            <p:cNvSpPr/>
            <p:nvPr/>
          </p:nvSpPr>
          <p:spPr>
            <a:xfrm>
              <a:off x="5976456" y="3522792"/>
              <a:ext cx="10876" cy="3670"/>
            </a:xfrm>
            <a:custGeom>
              <a:avLst/>
              <a:gdLst/>
              <a:ahLst/>
              <a:cxnLst/>
              <a:rect l="l" t="t" r="r" b="b"/>
              <a:pathLst>
                <a:path w="163" h="55" extrusionOk="0">
                  <a:moveTo>
                    <a:pt x="136" y="0"/>
                  </a:moveTo>
                  <a:cubicBezTo>
                    <a:pt x="82" y="0"/>
                    <a:pt x="27" y="27"/>
                    <a:pt x="0" y="54"/>
                  </a:cubicBezTo>
                  <a:cubicBezTo>
                    <a:pt x="27" y="54"/>
                    <a:pt x="27" y="27"/>
                    <a:pt x="54" y="27"/>
                  </a:cubicBezTo>
                  <a:lnTo>
                    <a:pt x="163" y="27"/>
                  </a:lnTo>
                  <a:cubicBezTo>
                    <a:pt x="163" y="0"/>
                    <a:pt x="163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1"/>
            <p:cNvSpPr/>
            <p:nvPr/>
          </p:nvSpPr>
          <p:spPr>
            <a:xfrm>
              <a:off x="5947497" y="3495634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163"/>
                    <a:pt x="0" y="190"/>
                    <a:pt x="27" y="190"/>
                  </a:cubicBezTo>
                  <a:cubicBezTo>
                    <a:pt x="54" y="244"/>
                    <a:pt x="109" y="271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1"/>
            <p:cNvSpPr/>
            <p:nvPr/>
          </p:nvSpPr>
          <p:spPr>
            <a:xfrm>
              <a:off x="5974655" y="3575239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63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17" y="299"/>
                    <a:pt x="271" y="245"/>
                    <a:pt x="298" y="191"/>
                  </a:cubicBezTo>
                  <a:cubicBezTo>
                    <a:pt x="244" y="136"/>
                    <a:pt x="217" y="82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1"/>
            <p:cNvSpPr/>
            <p:nvPr/>
          </p:nvSpPr>
          <p:spPr>
            <a:xfrm>
              <a:off x="5999944" y="3602397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82" y="272"/>
                    <a:pt x="164" y="299"/>
                  </a:cubicBezTo>
                  <a:lnTo>
                    <a:pt x="164" y="55"/>
                  </a:lnTo>
                  <a:cubicBezTo>
                    <a:pt x="164" y="28"/>
                    <a:pt x="136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1"/>
            <p:cNvSpPr/>
            <p:nvPr/>
          </p:nvSpPr>
          <p:spPr>
            <a:xfrm>
              <a:off x="5974655" y="362775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27" y="163"/>
                    <a:pt x="54" y="190"/>
                    <a:pt x="81" y="217"/>
                  </a:cubicBezTo>
                  <a:cubicBezTo>
                    <a:pt x="81" y="217"/>
                    <a:pt x="109" y="272"/>
                    <a:pt x="136" y="299"/>
                  </a:cubicBezTo>
                  <a:lnTo>
                    <a:pt x="163" y="299"/>
                  </a:lnTo>
                  <a:cubicBezTo>
                    <a:pt x="244" y="299"/>
                    <a:pt x="298" y="244"/>
                    <a:pt x="298" y="163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1"/>
            <p:cNvSpPr/>
            <p:nvPr/>
          </p:nvSpPr>
          <p:spPr>
            <a:xfrm>
              <a:off x="5947497" y="3600595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27" y="82"/>
                    <a:pt x="0" y="163"/>
                  </a:cubicBezTo>
                  <a:cubicBezTo>
                    <a:pt x="27" y="163"/>
                    <a:pt x="27" y="190"/>
                    <a:pt x="54" y="190"/>
                  </a:cubicBezTo>
                  <a:cubicBezTo>
                    <a:pt x="82" y="245"/>
                    <a:pt x="109" y="272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1"/>
            <p:cNvSpPr/>
            <p:nvPr/>
          </p:nvSpPr>
          <p:spPr>
            <a:xfrm>
              <a:off x="6003614" y="3656712"/>
              <a:ext cx="1868" cy="67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cubicBezTo>
                    <a:pt x="0" y="0"/>
                    <a:pt x="27" y="0"/>
                    <a:pt x="27" y="0"/>
                  </a:cubicBezTo>
                  <a:cubicBezTo>
                    <a:pt x="27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1"/>
            <p:cNvSpPr/>
            <p:nvPr/>
          </p:nvSpPr>
          <p:spPr>
            <a:xfrm>
              <a:off x="5938422" y="1750873"/>
              <a:ext cx="1868" cy="3737"/>
            </a:xfrm>
            <a:custGeom>
              <a:avLst/>
              <a:gdLst/>
              <a:ahLst/>
              <a:cxnLst/>
              <a:rect l="l" t="t" r="r" b="b"/>
              <a:pathLst>
                <a:path w="28" h="56" extrusionOk="0">
                  <a:moveTo>
                    <a:pt x="28" y="1"/>
                  </a:moveTo>
                  <a:cubicBezTo>
                    <a:pt x="28" y="28"/>
                    <a:pt x="1" y="28"/>
                    <a:pt x="1" y="55"/>
                  </a:cubicBezTo>
                  <a:cubicBezTo>
                    <a:pt x="28" y="28"/>
                    <a:pt x="28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1"/>
            <p:cNvSpPr/>
            <p:nvPr/>
          </p:nvSpPr>
          <p:spPr>
            <a:xfrm>
              <a:off x="5922141" y="178890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1"/>
            <p:cNvSpPr/>
            <p:nvPr/>
          </p:nvSpPr>
          <p:spPr>
            <a:xfrm>
              <a:off x="5922141" y="184142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1"/>
            <p:cNvSpPr/>
            <p:nvPr/>
          </p:nvSpPr>
          <p:spPr>
            <a:xfrm>
              <a:off x="5947497" y="181426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1"/>
            <p:cNvSpPr/>
            <p:nvPr/>
          </p:nvSpPr>
          <p:spPr>
            <a:xfrm>
              <a:off x="5922141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1"/>
            <p:cNvSpPr/>
            <p:nvPr/>
          </p:nvSpPr>
          <p:spPr>
            <a:xfrm>
              <a:off x="5947497" y="1866710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1"/>
            <p:cNvSpPr/>
            <p:nvPr/>
          </p:nvSpPr>
          <p:spPr>
            <a:xfrm>
              <a:off x="5922141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1"/>
            <p:cNvSpPr/>
            <p:nvPr/>
          </p:nvSpPr>
          <p:spPr>
            <a:xfrm>
              <a:off x="5947497" y="191922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1"/>
            <p:cNvSpPr/>
            <p:nvPr/>
          </p:nvSpPr>
          <p:spPr>
            <a:xfrm>
              <a:off x="5922141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64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1"/>
            <p:cNvSpPr/>
            <p:nvPr/>
          </p:nvSpPr>
          <p:spPr>
            <a:xfrm>
              <a:off x="5947497" y="1971737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1"/>
            <p:cNvSpPr/>
            <p:nvPr/>
          </p:nvSpPr>
          <p:spPr>
            <a:xfrm>
              <a:off x="5922141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1"/>
            <p:cNvSpPr/>
            <p:nvPr/>
          </p:nvSpPr>
          <p:spPr>
            <a:xfrm>
              <a:off x="5947497" y="2024184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1"/>
            <p:cNvSpPr/>
            <p:nvPr/>
          </p:nvSpPr>
          <p:spPr>
            <a:xfrm>
              <a:off x="5922141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1"/>
            <p:cNvSpPr/>
            <p:nvPr/>
          </p:nvSpPr>
          <p:spPr>
            <a:xfrm>
              <a:off x="5947497" y="2076698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1"/>
            <p:cNvSpPr/>
            <p:nvPr/>
          </p:nvSpPr>
          <p:spPr>
            <a:xfrm>
              <a:off x="5922141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1"/>
            <p:cNvSpPr/>
            <p:nvPr/>
          </p:nvSpPr>
          <p:spPr>
            <a:xfrm>
              <a:off x="5947497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1"/>
            <p:cNvSpPr/>
            <p:nvPr/>
          </p:nvSpPr>
          <p:spPr>
            <a:xfrm>
              <a:off x="5922141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1"/>
            <p:cNvSpPr/>
            <p:nvPr/>
          </p:nvSpPr>
          <p:spPr>
            <a:xfrm>
              <a:off x="5947497" y="218346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1"/>
            <p:cNvSpPr/>
            <p:nvPr/>
          </p:nvSpPr>
          <p:spPr>
            <a:xfrm>
              <a:off x="5922141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1"/>
            <p:cNvSpPr/>
            <p:nvPr/>
          </p:nvSpPr>
          <p:spPr>
            <a:xfrm>
              <a:off x="5947497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4" y="298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1"/>
            <p:cNvSpPr/>
            <p:nvPr/>
          </p:nvSpPr>
          <p:spPr>
            <a:xfrm>
              <a:off x="5922141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1"/>
            <p:cNvSpPr/>
            <p:nvPr/>
          </p:nvSpPr>
          <p:spPr>
            <a:xfrm>
              <a:off x="5947497" y="228842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1"/>
            <p:cNvSpPr/>
            <p:nvPr/>
          </p:nvSpPr>
          <p:spPr>
            <a:xfrm>
              <a:off x="5922141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1"/>
            <p:cNvSpPr/>
            <p:nvPr/>
          </p:nvSpPr>
          <p:spPr>
            <a:xfrm>
              <a:off x="5947497" y="234093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1"/>
            <p:cNvSpPr/>
            <p:nvPr/>
          </p:nvSpPr>
          <p:spPr>
            <a:xfrm>
              <a:off x="5922141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1"/>
            <p:cNvSpPr/>
            <p:nvPr/>
          </p:nvSpPr>
          <p:spPr>
            <a:xfrm>
              <a:off x="5947497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1"/>
            <p:cNvSpPr/>
            <p:nvPr/>
          </p:nvSpPr>
          <p:spPr>
            <a:xfrm>
              <a:off x="5922141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1"/>
            <p:cNvSpPr/>
            <p:nvPr/>
          </p:nvSpPr>
          <p:spPr>
            <a:xfrm>
              <a:off x="5947497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1"/>
            <p:cNvSpPr/>
            <p:nvPr/>
          </p:nvSpPr>
          <p:spPr>
            <a:xfrm>
              <a:off x="5922141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1"/>
            <p:cNvSpPr/>
            <p:nvPr/>
          </p:nvSpPr>
          <p:spPr>
            <a:xfrm>
              <a:off x="5947497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1"/>
            <p:cNvSpPr/>
            <p:nvPr/>
          </p:nvSpPr>
          <p:spPr>
            <a:xfrm>
              <a:off x="5922141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1"/>
            <p:cNvSpPr/>
            <p:nvPr/>
          </p:nvSpPr>
          <p:spPr>
            <a:xfrm>
              <a:off x="5947497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1"/>
            <p:cNvSpPr/>
            <p:nvPr/>
          </p:nvSpPr>
          <p:spPr>
            <a:xfrm>
              <a:off x="5922141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1"/>
            <p:cNvSpPr/>
            <p:nvPr/>
          </p:nvSpPr>
          <p:spPr>
            <a:xfrm>
              <a:off x="5947497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1"/>
            <p:cNvSpPr/>
            <p:nvPr/>
          </p:nvSpPr>
          <p:spPr>
            <a:xfrm>
              <a:off x="5947497" y="2655816"/>
              <a:ext cx="21752" cy="9141"/>
            </a:xfrm>
            <a:custGeom>
              <a:avLst/>
              <a:gdLst/>
              <a:ahLst/>
              <a:cxnLst/>
              <a:rect l="l" t="t" r="r" b="b"/>
              <a:pathLst>
                <a:path w="326" h="137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lnTo>
                    <a:pt x="326" y="136"/>
                  </a:ln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1"/>
            <p:cNvSpPr/>
            <p:nvPr/>
          </p:nvSpPr>
          <p:spPr>
            <a:xfrm>
              <a:off x="5922141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1"/>
            <p:cNvSpPr/>
            <p:nvPr/>
          </p:nvSpPr>
          <p:spPr>
            <a:xfrm>
              <a:off x="5947497" y="2666692"/>
              <a:ext cx="21752" cy="9141"/>
            </a:xfrm>
            <a:custGeom>
              <a:avLst/>
              <a:gdLst/>
              <a:ahLst/>
              <a:cxnLst/>
              <a:rect l="l" t="t" r="r" b="b"/>
              <a:pathLst>
                <a:path w="326" h="137" extrusionOk="0">
                  <a:moveTo>
                    <a:pt x="0" y="1"/>
                  </a:moveTo>
                  <a:cubicBezTo>
                    <a:pt x="0" y="82"/>
                    <a:pt x="82" y="136"/>
                    <a:pt x="163" y="136"/>
                  </a:cubicBezTo>
                  <a:cubicBezTo>
                    <a:pt x="244" y="136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1"/>
            <p:cNvSpPr/>
            <p:nvPr/>
          </p:nvSpPr>
          <p:spPr>
            <a:xfrm>
              <a:off x="5922141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1"/>
            <p:cNvSpPr/>
            <p:nvPr/>
          </p:nvSpPr>
          <p:spPr>
            <a:xfrm>
              <a:off x="5947497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1"/>
            <p:cNvSpPr/>
            <p:nvPr/>
          </p:nvSpPr>
          <p:spPr>
            <a:xfrm>
              <a:off x="5922141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1"/>
            <p:cNvSpPr/>
            <p:nvPr/>
          </p:nvSpPr>
          <p:spPr>
            <a:xfrm>
              <a:off x="5947497" y="2760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1"/>
            <p:cNvSpPr/>
            <p:nvPr/>
          </p:nvSpPr>
          <p:spPr>
            <a:xfrm>
              <a:off x="5922141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1"/>
            <p:cNvSpPr/>
            <p:nvPr/>
          </p:nvSpPr>
          <p:spPr>
            <a:xfrm>
              <a:off x="5947497" y="2813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1"/>
            <p:cNvSpPr/>
            <p:nvPr/>
          </p:nvSpPr>
          <p:spPr>
            <a:xfrm>
              <a:off x="5922141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1"/>
            <p:cNvSpPr/>
            <p:nvPr/>
          </p:nvSpPr>
          <p:spPr>
            <a:xfrm>
              <a:off x="5947497" y="28658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1"/>
            <p:cNvSpPr/>
            <p:nvPr/>
          </p:nvSpPr>
          <p:spPr>
            <a:xfrm>
              <a:off x="5947497" y="291825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1"/>
            <p:cNvSpPr/>
            <p:nvPr/>
          </p:nvSpPr>
          <p:spPr>
            <a:xfrm>
              <a:off x="5922141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1"/>
            <p:cNvSpPr/>
            <p:nvPr/>
          </p:nvSpPr>
          <p:spPr>
            <a:xfrm>
              <a:off x="5922141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1"/>
            <p:cNvSpPr/>
            <p:nvPr/>
          </p:nvSpPr>
          <p:spPr>
            <a:xfrm>
              <a:off x="5947497" y="297076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1"/>
            <p:cNvSpPr/>
            <p:nvPr/>
          </p:nvSpPr>
          <p:spPr>
            <a:xfrm>
              <a:off x="5947497" y="302321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1"/>
            <p:cNvSpPr/>
            <p:nvPr/>
          </p:nvSpPr>
          <p:spPr>
            <a:xfrm>
              <a:off x="5922141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1"/>
            <p:cNvSpPr/>
            <p:nvPr/>
          </p:nvSpPr>
          <p:spPr>
            <a:xfrm>
              <a:off x="5922141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1"/>
            <p:cNvSpPr/>
            <p:nvPr/>
          </p:nvSpPr>
          <p:spPr>
            <a:xfrm>
              <a:off x="5947497" y="307572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1"/>
            <p:cNvSpPr/>
            <p:nvPr/>
          </p:nvSpPr>
          <p:spPr>
            <a:xfrm>
              <a:off x="5947497" y="312823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1"/>
            <p:cNvSpPr/>
            <p:nvPr/>
          </p:nvSpPr>
          <p:spPr>
            <a:xfrm>
              <a:off x="5922141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1"/>
            <p:cNvSpPr/>
            <p:nvPr/>
          </p:nvSpPr>
          <p:spPr>
            <a:xfrm>
              <a:off x="5922141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1"/>
            <p:cNvSpPr/>
            <p:nvPr/>
          </p:nvSpPr>
          <p:spPr>
            <a:xfrm>
              <a:off x="5947497" y="318068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1"/>
            <p:cNvSpPr/>
            <p:nvPr/>
          </p:nvSpPr>
          <p:spPr>
            <a:xfrm>
              <a:off x="5922141" y="326035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1"/>
            <p:cNvSpPr/>
            <p:nvPr/>
          </p:nvSpPr>
          <p:spPr>
            <a:xfrm>
              <a:off x="5947497" y="3233200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1"/>
            <p:cNvSpPr/>
            <p:nvPr/>
          </p:nvSpPr>
          <p:spPr>
            <a:xfrm>
              <a:off x="5947497" y="3285646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1"/>
            <p:cNvSpPr/>
            <p:nvPr/>
          </p:nvSpPr>
          <p:spPr>
            <a:xfrm>
              <a:off x="5922141" y="341776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09" y="1"/>
                  </a:moveTo>
                  <a:cubicBezTo>
                    <a:pt x="55" y="28"/>
                    <a:pt x="0" y="82"/>
                    <a:pt x="0" y="137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17" y="109"/>
                    <a:pt x="163" y="55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1"/>
            <p:cNvSpPr/>
            <p:nvPr/>
          </p:nvSpPr>
          <p:spPr>
            <a:xfrm>
              <a:off x="5896785" y="3390674"/>
              <a:ext cx="20018" cy="18149"/>
            </a:xfrm>
            <a:custGeom>
              <a:avLst/>
              <a:gdLst/>
              <a:ahLst/>
              <a:cxnLst/>
              <a:rect l="l" t="t" r="r" b="b"/>
              <a:pathLst>
                <a:path w="300" h="272" extrusionOk="0">
                  <a:moveTo>
                    <a:pt x="136" y="0"/>
                  </a:moveTo>
                  <a:cubicBezTo>
                    <a:pt x="82" y="0"/>
                    <a:pt x="28" y="54"/>
                    <a:pt x="1" y="81"/>
                  </a:cubicBezTo>
                  <a:cubicBezTo>
                    <a:pt x="10" y="90"/>
                    <a:pt x="13" y="94"/>
                    <a:pt x="16" y="94"/>
                  </a:cubicBezTo>
                  <a:cubicBezTo>
                    <a:pt x="22" y="94"/>
                    <a:pt x="28" y="81"/>
                    <a:pt x="82" y="81"/>
                  </a:cubicBezTo>
                  <a:cubicBezTo>
                    <a:pt x="136" y="81"/>
                    <a:pt x="191" y="163"/>
                    <a:pt x="218" y="271"/>
                  </a:cubicBezTo>
                  <a:cubicBezTo>
                    <a:pt x="272" y="244"/>
                    <a:pt x="299" y="217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1"/>
            <p:cNvSpPr/>
            <p:nvPr/>
          </p:nvSpPr>
          <p:spPr>
            <a:xfrm>
              <a:off x="5929347" y="3470278"/>
              <a:ext cx="12744" cy="19951"/>
            </a:xfrm>
            <a:custGeom>
              <a:avLst/>
              <a:gdLst/>
              <a:ahLst/>
              <a:cxnLst/>
              <a:rect l="l" t="t" r="r" b="b"/>
              <a:pathLst>
                <a:path w="191" h="299" extrusionOk="0">
                  <a:moveTo>
                    <a:pt x="1" y="1"/>
                  </a:moveTo>
                  <a:cubicBezTo>
                    <a:pt x="1" y="28"/>
                    <a:pt x="1" y="55"/>
                    <a:pt x="1" y="55"/>
                  </a:cubicBezTo>
                  <a:cubicBezTo>
                    <a:pt x="28" y="136"/>
                    <a:pt x="55" y="218"/>
                    <a:pt x="109" y="299"/>
                  </a:cubicBezTo>
                  <a:cubicBezTo>
                    <a:pt x="164" y="272"/>
                    <a:pt x="191" y="218"/>
                    <a:pt x="191" y="163"/>
                  </a:cubicBezTo>
                  <a:lnTo>
                    <a:pt x="191" y="136"/>
                  </a:lnTo>
                  <a:cubicBezTo>
                    <a:pt x="191" y="55"/>
                    <a:pt x="137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1"/>
            <p:cNvSpPr/>
            <p:nvPr/>
          </p:nvSpPr>
          <p:spPr>
            <a:xfrm>
              <a:off x="5922141" y="352279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1"/>
            <p:cNvSpPr/>
            <p:nvPr/>
          </p:nvSpPr>
          <p:spPr>
            <a:xfrm>
              <a:off x="5911265" y="3549883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1"/>
            <p:cNvSpPr/>
            <p:nvPr/>
          </p:nvSpPr>
          <p:spPr>
            <a:xfrm>
              <a:off x="5929347" y="3575239"/>
              <a:ext cx="12744" cy="18149"/>
            </a:xfrm>
            <a:custGeom>
              <a:avLst/>
              <a:gdLst/>
              <a:ahLst/>
              <a:cxnLst/>
              <a:rect l="l" t="t" r="r" b="b"/>
              <a:pathLst>
                <a:path w="191" h="272" extrusionOk="0">
                  <a:moveTo>
                    <a:pt x="1" y="1"/>
                  </a:moveTo>
                  <a:cubicBezTo>
                    <a:pt x="55" y="109"/>
                    <a:pt x="82" y="191"/>
                    <a:pt x="137" y="272"/>
                  </a:cubicBezTo>
                  <a:cubicBezTo>
                    <a:pt x="164" y="245"/>
                    <a:pt x="191" y="218"/>
                    <a:pt x="191" y="163"/>
                  </a:cubicBezTo>
                  <a:cubicBezTo>
                    <a:pt x="191" y="55"/>
                    <a:pt x="137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1"/>
            <p:cNvSpPr/>
            <p:nvPr/>
          </p:nvSpPr>
          <p:spPr>
            <a:xfrm>
              <a:off x="5869627" y="178890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1"/>
            <p:cNvSpPr/>
            <p:nvPr/>
          </p:nvSpPr>
          <p:spPr>
            <a:xfrm>
              <a:off x="5898587" y="1770824"/>
              <a:ext cx="18216" cy="12744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272" y="0"/>
                  </a:moveTo>
                  <a:cubicBezTo>
                    <a:pt x="191" y="55"/>
                    <a:pt x="82" y="82"/>
                    <a:pt x="1" y="136"/>
                  </a:cubicBezTo>
                  <a:cubicBezTo>
                    <a:pt x="28" y="163"/>
                    <a:pt x="55" y="190"/>
                    <a:pt x="109" y="190"/>
                  </a:cubicBezTo>
                  <a:cubicBezTo>
                    <a:pt x="191" y="190"/>
                    <a:pt x="272" y="109"/>
                    <a:pt x="272" y="27"/>
                  </a:cubicBezTo>
                  <a:cubicBezTo>
                    <a:pt x="272" y="27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1"/>
            <p:cNvSpPr/>
            <p:nvPr/>
          </p:nvSpPr>
          <p:spPr>
            <a:xfrm>
              <a:off x="5869627" y="184142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1"/>
            <p:cNvSpPr/>
            <p:nvPr/>
          </p:nvSpPr>
          <p:spPr>
            <a:xfrm>
              <a:off x="5894983" y="181426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1"/>
            <p:cNvSpPr/>
            <p:nvPr/>
          </p:nvSpPr>
          <p:spPr>
            <a:xfrm>
              <a:off x="5869627" y="1893867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1"/>
            <p:cNvSpPr/>
            <p:nvPr/>
          </p:nvSpPr>
          <p:spPr>
            <a:xfrm>
              <a:off x="5894983" y="1866710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1"/>
            <p:cNvSpPr/>
            <p:nvPr/>
          </p:nvSpPr>
          <p:spPr>
            <a:xfrm>
              <a:off x="5869627" y="194638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1"/>
            <p:cNvSpPr/>
            <p:nvPr/>
          </p:nvSpPr>
          <p:spPr>
            <a:xfrm>
              <a:off x="5894983" y="19192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1"/>
            <p:cNvSpPr/>
            <p:nvPr/>
          </p:nvSpPr>
          <p:spPr>
            <a:xfrm>
              <a:off x="5869627" y="199882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1"/>
            <p:cNvSpPr/>
            <p:nvPr/>
          </p:nvSpPr>
          <p:spPr>
            <a:xfrm>
              <a:off x="5894983" y="1971737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1"/>
            <p:cNvSpPr/>
            <p:nvPr/>
          </p:nvSpPr>
          <p:spPr>
            <a:xfrm>
              <a:off x="5869627" y="205134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1"/>
            <p:cNvSpPr/>
            <p:nvPr/>
          </p:nvSpPr>
          <p:spPr>
            <a:xfrm>
              <a:off x="5894983" y="2024184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1"/>
            <p:cNvSpPr/>
            <p:nvPr/>
          </p:nvSpPr>
          <p:spPr>
            <a:xfrm>
              <a:off x="5869627" y="2103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1"/>
            <p:cNvSpPr/>
            <p:nvPr/>
          </p:nvSpPr>
          <p:spPr>
            <a:xfrm>
              <a:off x="5894983" y="2076698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1"/>
            <p:cNvSpPr/>
            <p:nvPr/>
          </p:nvSpPr>
          <p:spPr>
            <a:xfrm>
              <a:off x="5869627" y="215630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1"/>
            <p:cNvSpPr/>
            <p:nvPr/>
          </p:nvSpPr>
          <p:spPr>
            <a:xfrm>
              <a:off x="5894983" y="212914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1"/>
            <p:cNvSpPr/>
            <p:nvPr/>
          </p:nvSpPr>
          <p:spPr>
            <a:xfrm>
              <a:off x="5869627" y="220881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1"/>
            <p:cNvSpPr/>
            <p:nvPr/>
          </p:nvSpPr>
          <p:spPr>
            <a:xfrm>
              <a:off x="5894983" y="218346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1"/>
            <p:cNvSpPr/>
            <p:nvPr/>
          </p:nvSpPr>
          <p:spPr>
            <a:xfrm>
              <a:off x="5869627" y="2261263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1"/>
            <p:cNvSpPr/>
            <p:nvPr/>
          </p:nvSpPr>
          <p:spPr>
            <a:xfrm>
              <a:off x="5894983" y="223597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1"/>
            <p:cNvSpPr/>
            <p:nvPr/>
          </p:nvSpPr>
          <p:spPr>
            <a:xfrm>
              <a:off x="5869627" y="231377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1"/>
            <p:cNvSpPr/>
            <p:nvPr/>
          </p:nvSpPr>
          <p:spPr>
            <a:xfrm>
              <a:off x="5894983" y="228842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1"/>
            <p:cNvSpPr/>
            <p:nvPr/>
          </p:nvSpPr>
          <p:spPr>
            <a:xfrm>
              <a:off x="5869627" y="2366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1"/>
            <p:cNvSpPr/>
            <p:nvPr/>
          </p:nvSpPr>
          <p:spPr>
            <a:xfrm>
              <a:off x="5894983" y="234093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1"/>
            <p:cNvSpPr/>
            <p:nvPr/>
          </p:nvSpPr>
          <p:spPr>
            <a:xfrm>
              <a:off x="5869627" y="2418737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1"/>
            <p:cNvSpPr/>
            <p:nvPr/>
          </p:nvSpPr>
          <p:spPr>
            <a:xfrm>
              <a:off x="5894983" y="239338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1"/>
            <p:cNvSpPr/>
            <p:nvPr/>
          </p:nvSpPr>
          <p:spPr>
            <a:xfrm>
              <a:off x="5869627" y="247125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1"/>
            <p:cNvSpPr/>
            <p:nvPr/>
          </p:nvSpPr>
          <p:spPr>
            <a:xfrm>
              <a:off x="5894983" y="244589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1"/>
            <p:cNvSpPr/>
            <p:nvPr/>
          </p:nvSpPr>
          <p:spPr>
            <a:xfrm>
              <a:off x="5869627" y="252369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1"/>
            <p:cNvSpPr/>
            <p:nvPr/>
          </p:nvSpPr>
          <p:spPr>
            <a:xfrm>
              <a:off x="5894983" y="249840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1"/>
            <p:cNvSpPr/>
            <p:nvPr/>
          </p:nvSpPr>
          <p:spPr>
            <a:xfrm>
              <a:off x="5869627" y="257621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1"/>
            <p:cNvSpPr/>
            <p:nvPr/>
          </p:nvSpPr>
          <p:spPr>
            <a:xfrm>
              <a:off x="5894983" y="2550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1"/>
            <p:cNvSpPr/>
            <p:nvPr/>
          </p:nvSpPr>
          <p:spPr>
            <a:xfrm>
              <a:off x="5869627" y="262865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1"/>
            <p:cNvSpPr/>
            <p:nvPr/>
          </p:nvSpPr>
          <p:spPr>
            <a:xfrm>
              <a:off x="5894983" y="260336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1"/>
            <p:cNvSpPr/>
            <p:nvPr/>
          </p:nvSpPr>
          <p:spPr>
            <a:xfrm>
              <a:off x="5894983" y="2655816"/>
              <a:ext cx="21819" cy="9141"/>
            </a:xfrm>
            <a:custGeom>
              <a:avLst/>
              <a:gdLst/>
              <a:ahLst/>
              <a:cxnLst/>
              <a:rect l="l" t="t" r="r" b="b"/>
              <a:pathLst>
                <a:path w="327" h="137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lnTo>
                    <a:pt x="326" y="136"/>
                  </a:ln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1"/>
            <p:cNvSpPr/>
            <p:nvPr/>
          </p:nvSpPr>
          <p:spPr>
            <a:xfrm>
              <a:off x="5869627" y="2681172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1"/>
            <p:cNvSpPr/>
            <p:nvPr/>
          </p:nvSpPr>
          <p:spPr>
            <a:xfrm>
              <a:off x="5894983" y="2666692"/>
              <a:ext cx="21819" cy="9141"/>
            </a:xfrm>
            <a:custGeom>
              <a:avLst/>
              <a:gdLst/>
              <a:ahLst/>
              <a:cxnLst/>
              <a:rect l="l" t="t" r="r" b="b"/>
              <a:pathLst>
                <a:path w="327" h="137" extrusionOk="0">
                  <a:moveTo>
                    <a:pt x="1" y="1"/>
                  </a:moveTo>
                  <a:cubicBezTo>
                    <a:pt x="1" y="82"/>
                    <a:pt x="82" y="136"/>
                    <a:pt x="163" y="136"/>
                  </a:cubicBezTo>
                  <a:cubicBezTo>
                    <a:pt x="245" y="136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1"/>
            <p:cNvSpPr/>
            <p:nvPr/>
          </p:nvSpPr>
          <p:spPr>
            <a:xfrm>
              <a:off x="5869627" y="273368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1"/>
            <p:cNvSpPr/>
            <p:nvPr/>
          </p:nvSpPr>
          <p:spPr>
            <a:xfrm>
              <a:off x="5894983" y="270833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1"/>
            <p:cNvSpPr/>
            <p:nvPr/>
          </p:nvSpPr>
          <p:spPr>
            <a:xfrm>
              <a:off x="5869627" y="278613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1"/>
            <p:cNvSpPr/>
            <p:nvPr/>
          </p:nvSpPr>
          <p:spPr>
            <a:xfrm>
              <a:off x="5894983" y="2760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1"/>
            <p:cNvSpPr/>
            <p:nvPr/>
          </p:nvSpPr>
          <p:spPr>
            <a:xfrm>
              <a:off x="5869627" y="283864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1"/>
            <p:cNvSpPr/>
            <p:nvPr/>
          </p:nvSpPr>
          <p:spPr>
            <a:xfrm>
              <a:off x="5894983" y="2813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1"/>
            <p:cNvSpPr/>
            <p:nvPr/>
          </p:nvSpPr>
          <p:spPr>
            <a:xfrm>
              <a:off x="5869627" y="289109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1"/>
            <p:cNvSpPr/>
            <p:nvPr/>
          </p:nvSpPr>
          <p:spPr>
            <a:xfrm>
              <a:off x="5894983" y="286580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1"/>
            <p:cNvSpPr/>
            <p:nvPr/>
          </p:nvSpPr>
          <p:spPr>
            <a:xfrm>
              <a:off x="5894983" y="291825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1"/>
            <p:cNvSpPr/>
            <p:nvPr/>
          </p:nvSpPr>
          <p:spPr>
            <a:xfrm>
              <a:off x="5869627" y="294360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1"/>
            <p:cNvSpPr/>
            <p:nvPr/>
          </p:nvSpPr>
          <p:spPr>
            <a:xfrm>
              <a:off x="5869627" y="299792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1"/>
            <p:cNvSpPr/>
            <p:nvPr/>
          </p:nvSpPr>
          <p:spPr>
            <a:xfrm>
              <a:off x="5894983" y="297076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1"/>
            <p:cNvSpPr/>
            <p:nvPr/>
          </p:nvSpPr>
          <p:spPr>
            <a:xfrm>
              <a:off x="5894983" y="302321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1"/>
            <p:cNvSpPr/>
            <p:nvPr/>
          </p:nvSpPr>
          <p:spPr>
            <a:xfrm>
              <a:off x="5869627" y="3050369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1"/>
            <p:cNvSpPr/>
            <p:nvPr/>
          </p:nvSpPr>
          <p:spPr>
            <a:xfrm>
              <a:off x="5869627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1"/>
            <p:cNvSpPr/>
            <p:nvPr/>
          </p:nvSpPr>
          <p:spPr>
            <a:xfrm>
              <a:off x="5894983" y="307572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1"/>
            <p:cNvSpPr/>
            <p:nvPr/>
          </p:nvSpPr>
          <p:spPr>
            <a:xfrm>
              <a:off x="5894983" y="312823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1"/>
            <p:cNvSpPr/>
            <p:nvPr/>
          </p:nvSpPr>
          <p:spPr>
            <a:xfrm>
              <a:off x="5869627" y="315533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1"/>
            <p:cNvSpPr/>
            <p:nvPr/>
          </p:nvSpPr>
          <p:spPr>
            <a:xfrm>
              <a:off x="5869627" y="3207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1"/>
            <p:cNvSpPr/>
            <p:nvPr/>
          </p:nvSpPr>
          <p:spPr>
            <a:xfrm>
              <a:off x="5894983" y="3180686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1"/>
            <p:cNvSpPr/>
            <p:nvPr/>
          </p:nvSpPr>
          <p:spPr>
            <a:xfrm>
              <a:off x="5882305" y="3262159"/>
              <a:ext cx="7340" cy="16348"/>
            </a:xfrm>
            <a:custGeom>
              <a:avLst/>
              <a:gdLst/>
              <a:ahLst/>
              <a:cxnLst/>
              <a:rect l="l" t="t" r="r" b="b"/>
              <a:pathLst>
                <a:path w="110" h="245" extrusionOk="0">
                  <a:moveTo>
                    <a:pt x="28" y="0"/>
                  </a:moveTo>
                  <a:cubicBezTo>
                    <a:pt x="28" y="109"/>
                    <a:pt x="1" y="244"/>
                    <a:pt x="55" y="244"/>
                  </a:cubicBezTo>
                  <a:cubicBezTo>
                    <a:pt x="82" y="217"/>
                    <a:pt x="109" y="163"/>
                    <a:pt x="109" y="109"/>
                  </a:cubicBezTo>
                  <a:cubicBezTo>
                    <a:pt x="109" y="55"/>
                    <a:pt x="82" y="27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1"/>
            <p:cNvSpPr/>
            <p:nvPr/>
          </p:nvSpPr>
          <p:spPr>
            <a:xfrm>
              <a:off x="5894983" y="3233200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1"/>
            <p:cNvSpPr/>
            <p:nvPr/>
          </p:nvSpPr>
          <p:spPr>
            <a:xfrm>
              <a:off x="5894983" y="3285646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1"/>
            <p:cNvSpPr/>
            <p:nvPr/>
          </p:nvSpPr>
          <p:spPr>
            <a:xfrm>
              <a:off x="5869627" y="347027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lnTo>
                    <a:pt x="1" y="163"/>
                  </a:lnTo>
                  <a:cubicBezTo>
                    <a:pt x="1" y="163"/>
                    <a:pt x="1" y="163"/>
                    <a:pt x="1" y="190"/>
                  </a:cubicBezTo>
                  <a:cubicBezTo>
                    <a:pt x="28" y="190"/>
                    <a:pt x="55" y="218"/>
                    <a:pt x="82" y="245"/>
                  </a:cubicBezTo>
                  <a:cubicBezTo>
                    <a:pt x="82" y="272"/>
                    <a:pt x="82" y="272"/>
                    <a:pt x="109" y="299"/>
                  </a:cubicBezTo>
                  <a:lnTo>
                    <a:pt x="137" y="299"/>
                  </a:lnTo>
                  <a:cubicBezTo>
                    <a:pt x="245" y="299"/>
                    <a:pt x="299" y="245"/>
                    <a:pt x="299" y="163"/>
                  </a:cubicBezTo>
                  <a:lnTo>
                    <a:pt x="299" y="136"/>
                  </a:ln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1"/>
            <p:cNvSpPr/>
            <p:nvPr/>
          </p:nvSpPr>
          <p:spPr>
            <a:xfrm>
              <a:off x="5847941" y="3450394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0" y="0"/>
                  </a:moveTo>
                  <a:lnTo>
                    <a:pt x="0" y="82"/>
                  </a:lnTo>
                  <a:cubicBezTo>
                    <a:pt x="28" y="109"/>
                    <a:pt x="28" y="163"/>
                    <a:pt x="55" y="190"/>
                  </a:cubicBezTo>
                  <a:cubicBezTo>
                    <a:pt x="55" y="217"/>
                    <a:pt x="82" y="217"/>
                    <a:pt x="82" y="217"/>
                  </a:cubicBezTo>
                  <a:cubicBezTo>
                    <a:pt x="163" y="217"/>
                    <a:pt x="217" y="163"/>
                    <a:pt x="217" y="82"/>
                  </a:cubicBezTo>
                  <a:cubicBezTo>
                    <a:pt x="163" y="54"/>
                    <a:pt x="136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1"/>
            <p:cNvSpPr/>
            <p:nvPr/>
          </p:nvSpPr>
          <p:spPr>
            <a:xfrm>
              <a:off x="5884107" y="3533602"/>
              <a:ext cx="5538" cy="7340"/>
            </a:xfrm>
            <a:custGeom>
              <a:avLst/>
              <a:gdLst/>
              <a:ahLst/>
              <a:cxnLst/>
              <a:rect l="l" t="t" r="r" b="b"/>
              <a:pathLst>
                <a:path w="83" h="110" extrusionOk="0">
                  <a:moveTo>
                    <a:pt x="1" y="1"/>
                  </a:moveTo>
                  <a:cubicBezTo>
                    <a:pt x="1" y="28"/>
                    <a:pt x="28" y="55"/>
                    <a:pt x="55" y="109"/>
                  </a:cubicBezTo>
                  <a:cubicBezTo>
                    <a:pt x="55" y="82"/>
                    <a:pt x="82" y="55"/>
                    <a:pt x="82" y="28"/>
                  </a:cubicBezTo>
                  <a:cubicBezTo>
                    <a:pt x="55" y="1"/>
                    <a:pt x="55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1"/>
            <p:cNvSpPr/>
            <p:nvPr/>
          </p:nvSpPr>
          <p:spPr>
            <a:xfrm>
              <a:off x="5817180" y="178890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1"/>
            <p:cNvSpPr/>
            <p:nvPr/>
          </p:nvSpPr>
          <p:spPr>
            <a:xfrm>
              <a:off x="5844338" y="1774427"/>
              <a:ext cx="14546" cy="9141"/>
            </a:xfrm>
            <a:custGeom>
              <a:avLst/>
              <a:gdLst/>
              <a:ahLst/>
              <a:cxnLst/>
              <a:rect l="l" t="t" r="r" b="b"/>
              <a:pathLst>
                <a:path w="218" h="137" extrusionOk="0">
                  <a:moveTo>
                    <a:pt x="217" y="1"/>
                  </a:moveTo>
                  <a:cubicBezTo>
                    <a:pt x="163" y="1"/>
                    <a:pt x="82" y="28"/>
                    <a:pt x="0" y="55"/>
                  </a:cubicBezTo>
                  <a:cubicBezTo>
                    <a:pt x="27" y="82"/>
                    <a:pt x="82" y="136"/>
                    <a:pt x="136" y="136"/>
                  </a:cubicBezTo>
                  <a:cubicBezTo>
                    <a:pt x="163" y="136"/>
                    <a:pt x="190" y="109"/>
                    <a:pt x="217" y="109"/>
                  </a:cubicBezTo>
                  <a:cubicBezTo>
                    <a:pt x="190" y="82"/>
                    <a:pt x="190" y="28"/>
                    <a:pt x="21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1"/>
            <p:cNvSpPr/>
            <p:nvPr/>
          </p:nvSpPr>
          <p:spPr>
            <a:xfrm>
              <a:off x="5842536" y="181426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1"/>
            <p:cNvSpPr/>
            <p:nvPr/>
          </p:nvSpPr>
          <p:spPr>
            <a:xfrm>
              <a:off x="5790023" y="181426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1"/>
            <p:cNvSpPr/>
            <p:nvPr/>
          </p:nvSpPr>
          <p:spPr>
            <a:xfrm>
              <a:off x="5817180" y="184142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4" y="298"/>
                    <a:pt x="299" y="244"/>
                    <a:pt x="299" y="136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1"/>
            <p:cNvSpPr/>
            <p:nvPr/>
          </p:nvSpPr>
          <p:spPr>
            <a:xfrm>
              <a:off x="5817180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1"/>
            <p:cNvSpPr/>
            <p:nvPr/>
          </p:nvSpPr>
          <p:spPr>
            <a:xfrm>
              <a:off x="5842536" y="1866710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1"/>
            <p:cNvSpPr/>
            <p:nvPr/>
          </p:nvSpPr>
          <p:spPr>
            <a:xfrm>
              <a:off x="5817180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1"/>
            <p:cNvSpPr/>
            <p:nvPr/>
          </p:nvSpPr>
          <p:spPr>
            <a:xfrm>
              <a:off x="5842536" y="191922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1"/>
            <p:cNvSpPr/>
            <p:nvPr/>
          </p:nvSpPr>
          <p:spPr>
            <a:xfrm>
              <a:off x="5817180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1"/>
            <p:cNvSpPr/>
            <p:nvPr/>
          </p:nvSpPr>
          <p:spPr>
            <a:xfrm>
              <a:off x="5842536" y="1971737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1"/>
            <p:cNvSpPr/>
            <p:nvPr/>
          </p:nvSpPr>
          <p:spPr>
            <a:xfrm>
              <a:off x="5817180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1"/>
            <p:cNvSpPr/>
            <p:nvPr/>
          </p:nvSpPr>
          <p:spPr>
            <a:xfrm>
              <a:off x="5842536" y="2024184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1"/>
            <p:cNvSpPr/>
            <p:nvPr/>
          </p:nvSpPr>
          <p:spPr>
            <a:xfrm>
              <a:off x="5817180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1"/>
            <p:cNvSpPr/>
            <p:nvPr/>
          </p:nvSpPr>
          <p:spPr>
            <a:xfrm>
              <a:off x="5842536" y="2076698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1"/>
            <p:cNvSpPr/>
            <p:nvPr/>
          </p:nvSpPr>
          <p:spPr>
            <a:xfrm>
              <a:off x="5817180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1"/>
            <p:cNvSpPr/>
            <p:nvPr/>
          </p:nvSpPr>
          <p:spPr>
            <a:xfrm>
              <a:off x="5842536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1"/>
            <p:cNvSpPr/>
            <p:nvPr/>
          </p:nvSpPr>
          <p:spPr>
            <a:xfrm>
              <a:off x="5817180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1"/>
            <p:cNvSpPr/>
            <p:nvPr/>
          </p:nvSpPr>
          <p:spPr>
            <a:xfrm>
              <a:off x="5842536" y="218346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1"/>
            <p:cNvSpPr/>
            <p:nvPr/>
          </p:nvSpPr>
          <p:spPr>
            <a:xfrm>
              <a:off x="5817180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1"/>
            <p:cNvSpPr/>
            <p:nvPr/>
          </p:nvSpPr>
          <p:spPr>
            <a:xfrm>
              <a:off x="5842536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17"/>
                    <a:pt x="81" y="298"/>
                    <a:pt x="163" y="298"/>
                  </a:cubicBezTo>
                  <a:cubicBezTo>
                    <a:pt x="244" y="298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1"/>
            <p:cNvSpPr/>
            <p:nvPr/>
          </p:nvSpPr>
          <p:spPr>
            <a:xfrm>
              <a:off x="5817180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1"/>
            <p:cNvSpPr/>
            <p:nvPr/>
          </p:nvSpPr>
          <p:spPr>
            <a:xfrm>
              <a:off x="5842536" y="228842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1"/>
            <p:cNvSpPr/>
            <p:nvPr/>
          </p:nvSpPr>
          <p:spPr>
            <a:xfrm>
              <a:off x="5817180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1"/>
            <p:cNvSpPr/>
            <p:nvPr/>
          </p:nvSpPr>
          <p:spPr>
            <a:xfrm>
              <a:off x="5842536" y="234093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1"/>
            <p:cNvSpPr/>
            <p:nvPr/>
          </p:nvSpPr>
          <p:spPr>
            <a:xfrm>
              <a:off x="5817180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1"/>
            <p:cNvSpPr/>
            <p:nvPr/>
          </p:nvSpPr>
          <p:spPr>
            <a:xfrm>
              <a:off x="5842536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1"/>
            <p:cNvSpPr/>
            <p:nvPr/>
          </p:nvSpPr>
          <p:spPr>
            <a:xfrm>
              <a:off x="5817180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1"/>
            <p:cNvSpPr/>
            <p:nvPr/>
          </p:nvSpPr>
          <p:spPr>
            <a:xfrm>
              <a:off x="5842536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1"/>
            <p:cNvSpPr/>
            <p:nvPr/>
          </p:nvSpPr>
          <p:spPr>
            <a:xfrm>
              <a:off x="5817180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1"/>
            <p:cNvSpPr/>
            <p:nvPr/>
          </p:nvSpPr>
          <p:spPr>
            <a:xfrm>
              <a:off x="5842536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1"/>
            <p:cNvSpPr/>
            <p:nvPr/>
          </p:nvSpPr>
          <p:spPr>
            <a:xfrm>
              <a:off x="5817180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1"/>
            <p:cNvSpPr/>
            <p:nvPr/>
          </p:nvSpPr>
          <p:spPr>
            <a:xfrm>
              <a:off x="5842536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1"/>
            <p:cNvSpPr/>
            <p:nvPr/>
          </p:nvSpPr>
          <p:spPr>
            <a:xfrm>
              <a:off x="5817180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1"/>
            <p:cNvSpPr/>
            <p:nvPr/>
          </p:nvSpPr>
          <p:spPr>
            <a:xfrm>
              <a:off x="5842536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1"/>
            <p:cNvSpPr/>
            <p:nvPr/>
          </p:nvSpPr>
          <p:spPr>
            <a:xfrm>
              <a:off x="5842536" y="2655816"/>
              <a:ext cx="21752" cy="9141"/>
            </a:xfrm>
            <a:custGeom>
              <a:avLst/>
              <a:gdLst/>
              <a:ahLst/>
              <a:cxnLst/>
              <a:rect l="l" t="t" r="r" b="b"/>
              <a:pathLst>
                <a:path w="326" h="137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lnTo>
                    <a:pt x="326" y="136"/>
                  </a:ln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1"/>
            <p:cNvSpPr/>
            <p:nvPr/>
          </p:nvSpPr>
          <p:spPr>
            <a:xfrm>
              <a:off x="5817180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1"/>
            <p:cNvSpPr/>
            <p:nvPr/>
          </p:nvSpPr>
          <p:spPr>
            <a:xfrm>
              <a:off x="5842536" y="2666692"/>
              <a:ext cx="21752" cy="9141"/>
            </a:xfrm>
            <a:custGeom>
              <a:avLst/>
              <a:gdLst/>
              <a:ahLst/>
              <a:cxnLst/>
              <a:rect l="l" t="t" r="r" b="b"/>
              <a:pathLst>
                <a:path w="326" h="137" extrusionOk="0">
                  <a:moveTo>
                    <a:pt x="0" y="1"/>
                  </a:moveTo>
                  <a:cubicBezTo>
                    <a:pt x="0" y="82"/>
                    <a:pt x="81" y="136"/>
                    <a:pt x="163" y="136"/>
                  </a:cubicBezTo>
                  <a:cubicBezTo>
                    <a:pt x="244" y="136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1"/>
            <p:cNvSpPr/>
            <p:nvPr/>
          </p:nvSpPr>
          <p:spPr>
            <a:xfrm>
              <a:off x="5817180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1"/>
            <p:cNvSpPr/>
            <p:nvPr/>
          </p:nvSpPr>
          <p:spPr>
            <a:xfrm>
              <a:off x="5842536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1"/>
            <p:cNvSpPr/>
            <p:nvPr/>
          </p:nvSpPr>
          <p:spPr>
            <a:xfrm>
              <a:off x="5817180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1"/>
            <p:cNvSpPr/>
            <p:nvPr/>
          </p:nvSpPr>
          <p:spPr>
            <a:xfrm>
              <a:off x="5842536" y="2760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1"/>
            <p:cNvSpPr/>
            <p:nvPr/>
          </p:nvSpPr>
          <p:spPr>
            <a:xfrm>
              <a:off x="5817180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1"/>
            <p:cNvSpPr/>
            <p:nvPr/>
          </p:nvSpPr>
          <p:spPr>
            <a:xfrm>
              <a:off x="5842536" y="2813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1"/>
            <p:cNvSpPr/>
            <p:nvPr/>
          </p:nvSpPr>
          <p:spPr>
            <a:xfrm>
              <a:off x="5817180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1"/>
            <p:cNvSpPr/>
            <p:nvPr/>
          </p:nvSpPr>
          <p:spPr>
            <a:xfrm>
              <a:off x="5842536" y="28658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1"/>
            <p:cNvSpPr/>
            <p:nvPr/>
          </p:nvSpPr>
          <p:spPr>
            <a:xfrm>
              <a:off x="5842536" y="291825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1"/>
            <p:cNvSpPr/>
            <p:nvPr/>
          </p:nvSpPr>
          <p:spPr>
            <a:xfrm>
              <a:off x="5817180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1"/>
            <p:cNvSpPr/>
            <p:nvPr/>
          </p:nvSpPr>
          <p:spPr>
            <a:xfrm>
              <a:off x="5817180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1"/>
            <p:cNvSpPr/>
            <p:nvPr/>
          </p:nvSpPr>
          <p:spPr>
            <a:xfrm>
              <a:off x="5842536" y="297076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1"/>
            <p:cNvSpPr/>
            <p:nvPr/>
          </p:nvSpPr>
          <p:spPr>
            <a:xfrm>
              <a:off x="5842536" y="302321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1"/>
            <p:cNvSpPr/>
            <p:nvPr/>
          </p:nvSpPr>
          <p:spPr>
            <a:xfrm>
              <a:off x="5817180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1"/>
            <p:cNvSpPr/>
            <p:nvPr/>
          </p:nvSpPr>
          <p:spPr>
            <a:xfrm>
              <a:off x="5817180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1"/>
            <p:cNvSpPr/>
            <p:nvPr/>
          </p:nvSpPr>
          <p:spPr>
            <a:xfrm>
              <a:off x="5842536" y="307572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1"/>
            <p:cNvSpPr/>
            <p:nvPr/>
          </p:nvSpPr>
          <p:spPr>
            <a:xfrm>
              <a:off x="5842536" y="312823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1"/>
            <p:cNvSpPr/>
            <p:nvPr/>
          </p:nvSpPr>
          <p:spPr>
            <a:xfrm>
              <a:off x="5817180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4" y="299"/>
                    <a:pt x="299" y="218"/>
                    <a:pt x="299" y="137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1"/>
            <p:cNvSpPr/>
            <p:nvPr/>
          </p:nvSpPr>
          <p:spPr>
            <a:xfrm>
              <a:off x="5829858" y="3207843"/>
              <a:ext cx="7273" cy="16348"/>
            </a:xfrm>
            <a:custGeom>
              <a:avLst/>
              <a:gdLst/>
              <a:ahLst/>
              <a:cxnLst/>
              <a:rect l="l" t="t" r="r" b="b"/>
              <a:pathLst>
                <a:path w="109" h="245" extrusionOk="0">
                  <a:moveTo>
                    <a:pt x="0" y="1"/>
                  </a:moveTo>
                  <a:cubicBezTo>
                    <a:pt x="27" y="55"/>
                    <a:pt x="54" y="136"/>
                    <a:pt x="82" y="190"/>
                  </a:cubicBezTo>
                  <a:cubicBezTo>
                    <a:pt x="82" y="218"/>
                    <a:pt x="82" y="218"/>
                    <a:pt x="82" y="245"/>
                  </a:cubicBezTo>
                  <a:cubicBezTo>
                    <a:pt x="109" y="218"/>
                    <a:pt x="109" y="190"/>
                    <a:pt x="109" y="136"/>
                  </a:cubicBezTo>
                  <a:cubicBezTo>
                    <a:pt x="109" y="82"/>
                    <a:pt x="54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1"/>
            <p:cNvSpPr/>
            <p:nvPr/>
          </p:nvSpPr>
          <p:spPr>
            <a:xfrm>
              <a:off x="5842536" y="318068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1"/>
            <p:cNvSpPr/>
            <p:nvPr/>
          </p:nvSpPr>
          <p:spPr>
            <a:xfrm>
              <a:off x="5842536" y="3233200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1"/>
            <p:cNvSpPr/>
            <p:nvPr/>
          </p:nvSpPr>
          <p:spPr>
            <a:xfrm>
              <a:off x="5764667" y="1794311"/>
              <a:ext cx="20018" cy="14546"/>
            </a:xfrm>
            <a:custGeom>
              <a:avLst/>
              <a:gdLst/>
              <a:ahLst/>
              <a:cxnLst/>
              <a:rect l="l" t="t" r="r" b="b"/>
              <a:pathLst>
                <a:path w="300" h="218" extrusionOk="0">
                  <a:moveTo>
                    <a:pt x="272" y="1"/>
                  </a:moveTo>
                  <a:cubicBezTo>
                    <a:pt x="191" y="28"/>
                    <a:pt x="82" y="55"/>
                    <a:pt x="1" y="109"/>
                  </a:cubicBezTo>
                  <a:cubicBezTo>
                    <a:pt x="28" y="164"/>
                    <a:pt x="82" y="218"/>
                    <a:pt x="136" y="218"/>
                  </a:cubicBezTo>
                  <a:cubicBezTo>
                    <a:pt x="245" y="218"/>
                    <a:pt x="299" y="164"/>
                    <a:pt x="299" y="55"/>
                  </a:cubicBezTo>
                  <a:cubicBezTo>
                    <a:pt x="299" y="28"/>
                    <a:pt x="299" y="1"/>
                    <a:pt x="27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1"/>
            <p:cNvSpPr/>
            <p:nvPr/>
          </p:nvSpPr>
          <p:spPr>
            <a:xfrm>
              <a:off x="5737509" y="181426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1"/>
            <p:cNvSpPr/>
            <p:nvPr/>
          </p:nvSpPr>
          <p:spPr>
            <a:xfrm>
              <a:off x="5764667" y="184142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1"/>
            <p:cNvSpPr/>
            <p:nvPr/>
          </p:nvSpPr>
          <p:spPr>
            <a:xfrm>
              <a:off x="5737509" y="1866710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1"/>
            <p:cNvSpPr/>
            <p:nvPr/>
          </p:nvSpPr>
          <p:spPr>
            <a:xfrm>
              <a:off x="5764667" y="1893867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1"/>
            <p:cNvSpPr/>
            <p:nvPr/>
          </p:nvSpPr>
          <p:spPr>
            <a:xfrm>
              <a:off x="5790023" y="1866710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1"/>
            <p:cNvSpPr/>
            <p:nvPr/>
          </p:nvSpPr>
          <p:spPr>
            <a:xfrm>
              <a:off x="5737509" y="19192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1"/>
            <p:cNvSpPr/>
            <p:nvPr/>
          </p:nvSpPr>
          <p:spPr>
            <a:xfrm>
              <a:off x="5764667" y="194638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1"/>
            <p:cNvSpPr/>
            <p:nvPr/>
          </p:nvSpPr>
          <p:spPr>
            <a:xfrm>
              <a:off x="5790023" y="191922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1"/>
            <p:cNvSpPr/>
            <p:nvPr/>
          </p:nvSpPr>
          <p:spPr>
            <a:xfrm>
              <a:off x="5737509" y="1971737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1"/>
            <p:cNvSpPr/>
            <p:nvPr/>
          </p:nvSpPr>
          <p:spPr>
            <a:xfrm>
              <a:off x="5764667" y="199882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1"/>
            <p:cNvSpPr/>
            <p:nvPr/>
          </p:nvSpPr>
          <p:spPr>
            <a:xfrm>
              <a:off x="5790023" y="1971737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1"/>
            <p:cNvSpPr/>
            <p:nvPr/>
          </p:nvSpPr>
          <p:spPr>
            <a:xfrm>
              <a:off x="5737509" y="2024184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1"/>
            <p:cNvSpPr/>
            <p:nvPr/>
          </p:nvSpPr>
          <p:spPr>
            <a:xfrm>
              <a:off x="5764667" y="205134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1"/>
            <p:cNvSpPr/>
            <p:nvPr/>
          </p:nvSpPr>
          <p:spPr>
            <a:xfrm>
              <a:off x="5790023" y="2024184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1"/>
            <p:cNvSpPr/>
            <p:nvPr/>
          </p:nvSpPr>
          <p:spPr>
            <a:xfrm>
              <a:off x="5737509" y="2076698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1"/>
            <p:cNvSpPr/>
            <p:nvPr/>
          </p:nvSpPr>
          <p:spPr>
            <a:xfrm>
              <a:off x="5764667" y="2103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1"/>
            <p:cNvSpPr/>
            <p:nvPr/>
          </p:nvSpPr>
          <p:spPr>
            <a:xfrm>
              <a:off x="5790023" y="2076698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1"/>
            <p:cNvSpPr/>
            <p:nvPr/>
          </p:nvSpPr>
          <p:spPr>
            <a:xfrm>
              <a:off x="5737509" y="212914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1"/>
            <p:cNvSpPr/>
            <p:nvPr/>
          </p:nvSpPr>
          <p:spPr>
            <a:xfrm>
              <a:off x="5764667" y="215630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1"/>
            <p:cNvSpPr/>
            <p:nvPr/>
          </p:nvSpPr>
          <p:spPr>
            <a:xfrm>
              <a:off x="5790023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1"/>
            <p:cNvSpPr/>
            <p:nvPr/>
          </p:nvSpPr>
          <p:spPr>
            <a:xfrm>
              <a:off x="5737509" y="218346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1"/>
            <p:cNvSpPr/>
            <p:nvPr/>
          </p:nvSpPr>
          <p:spPr>
            <a:xfrm>
              <a:off x="5764667" y="220881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1"/>
            <p:cNvSpPr/>
            <p:nvPr/>
          </p:nvSpPr>
          <p:spPr>
            <a:xfrm>
              <a:off x="5790023" y="218346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1"/>
            <p:cNvSpPr/>
            <p:nvPr/>
          </p:nvSpPr>
          <p:spPr>
            <a:xfrm>
              <a:off x="5737509" y="223597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4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1"/>
            <p:cNvSpPr/>
            <p:nvPr/>
          </p:nvSpPr>
          <p:spPr>
            <a:xfrm>
              <a:off x="5764667" y="2261263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1"/>
            <p:cNvSpPr/>
            <p:nvPr/>
          </p:nvSpPr>
          <p:spPr>
            <a:xfrm>
              <a:off x="5790023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1"/>
            <p:cNvSpPr/>
            <p:nvPr/>
          </p:nvSpPr>
          <p:spPr>
            <a:xfrm>
              <a:off x="5737509" y="228842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1"/>
            <p:cNvSpPr/>
            <p:nvPr/>
          </p:nvSpPr>
          <p:spPr>
            <a:xfrm>
              <a:off x="5764667" y="231377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1"/>
            <p:cNvSpPr/>
            <p:nvPr/>
          </p:nvSpPr>
          <p:spPr>
            <a:xfrm>
              <a:off x="5790023" y="228842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1"/>
            <p:cNvSpPr/>
            <p:nvPr/>
          </p:nvSpPr>
          <p:spPr>
            <a:xfrm>
              <a:off x="5737509" y="234093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1"/>
            <p:cNvSpPr/>
            <p:nvPr/>
          </p:nvSpPr>
          <p:spPr>
            <a:xfrm>
              <a:off x="5764667" y="2366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1"/>
            <p:cNvSpPr/>
            <p:nvPr/>
          </p:nvSpPr>
          <p:spPr>
            <a:xfrm>
              <a:off x="5790023" y="234093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1"/>
            <p:cNvSpPr/>
            <p:nvPr/>
          </p:nvSpPr>
          <p:spPr>
            <a:xfrm>
              <a:off x="5737509" y="239338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1"/>
            <p:cNvSpPr/>
            <p:nvPr/>
          </p:nvSpPr>
          <p:spPr>
            <a:xfrm>
              <a:off x="5764667" y="2418737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1"/>
            <p:cNvSpPr/>
            <p:nvPr/>
          </p:nvSpPr>
          <p:spPr>
            <a:xfrm>
              <a:off x="5790023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1"/>
            <p:cNvSpPr/>
            <p:nvPr/>
          </p:nvSpPr>
          <p:spPr>
            <a:xfrm>
              <a:off x="5737509" y="244589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1"/>
            <p:cNvSpPr/>
            <p:nvPr/>
          </p:nvSpPr>
          <p:spPr>
            <a:xfrm>
              <a:off x="5764667" y="247125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1"/>
            <p:cNvSpPr/>
            <p:nvPr/>
          </p:nvSpPr>
          <p:spPr>
            <a:xfrm>
              <a:off x="5790023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1"/>
            <p:cNvSpPr/>
            <p:nvPr/>
          </p:nvSpPr>
          <p:spPr>
            <a:xfrm>
              <a:off x="5737509" y="249840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1"/>
            <p:cNvSpPr/>
            <p:nvPr/>
          </p:nvSpPr>
          <p:spPr>
            <a:xfrm>
              <a:off x="5764667" y="252369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1"/>
            <p:cNvSpPr/>
            <p:nvPr/>
          </p:nvSpPr>
          <p:spPr>
            <a:xfrm>
              <a:off x="5790023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1"/>
            <p:cNvSpPr/>
            <p:nvPr/>
          </p:nvSpPr>
          <p:spPr>
            <a:xfrm>
              <a:off x="5737509" y="2550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1"/>
            <p:cNvSpPr/>
            <p:nvPr/>
          </p:nvSpPr>
          <p:spPr>
            <a:xfrm>
              <a:off x="5764667" y="257621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1"/>
            <p:cNvSpPr/>
            <p:nvPr/>
          </p:nvSpPr>
          <p:spPr>
            <a:xfrm>
              <a:off x="5790023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1"/>
            <p:cNvSpPr/>
            <p:nvPr/>
          </p:nvSpPr>
          <p:spPr>
            <a:xfrm>
              <a:off x="5737509" y="260336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1"/>
            <p:cNvSpPr/>
            <p:nvPr/>
          </p:nvSpPr>
          <p:spPr>
            <a:xfrm>
              <a:off x="5764667" y="262865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1"/>
            <p:cNvSpPr/>
            <p:nvPr/>
          </p:nvSpPr>
          <p:spPr>
            <a:xfrm>
              <a:off x="5790023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1"/>
            <p:cNvSpPr/>
            <p:nvPr/>
          </p:nvSpPr>
          <p:spPr>
            <a:xfrm>
              <a:off x="5790023" y="2655816"/>
              <a:ext cx="21752" cy="9141"/>
            </a:xfrm>
            <a:custGeom>
              <a:avLst/>
              <a:gdLst/>
              <a:ahLst/>
              <a:cxnLst/>
              <a:rect l="l" t="t" r="r" b="b"/>
              <a:pathLst>
                <a:path w="326" h="137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lnTo>
                    <a:pt x="326" y="136"/>
                  </a:ln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1"/>
            <p:cNvSpPr/>
            <p:nvPr/>
          </p:nvSpPr>
          <p:spPr>
            <a:xfrm>
              <a:off x="5737509" y="2655816"/>
              <a:ext cx="21819" cy="10943"/>
            </a:xfrm>
            <a:custGeom>
              <a:avLst/>
              <a:gdLst/>
              <a:ahLst/>
              <a:cxnLst/>
              <a:rect l="l" t="t" r="r" b="b"/>
              <a:pathLst>
                <a:path w="327" h="164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lnTo>
                    <a:pt x="326" y="164"/>
                  </a:ln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1"/>
            <p:cNvSpPr/>
            <p:nvPr/>
          </p:nvSpPr>
          <p:spPr>
            <a:xfrm>
              <a:off x="5764667" y="2681172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1"/>
            <p:cNvSpPr/>
            <p:nvPr/>
          </p:nvSpPr>
          <p:spPr>
            <a:xfrm>
              <a:off x="5790023" y="2666692"/>
              <a:ext cx="21752" cy="9141"/>
            </a:xfrm>
            <a:custGeom>
              <a:avLst/>
              <a:gdLst/>
              <a:ahLst/>
              <a:cxnLst/>
              <a:rect l="l" t="t" r="r" b="b"/>
              <a:pathLst>
                <a:path w="326" h="137" extrusionOk="0">
                  <a:moveTo>
                    <a:pt x="0" y="1"/>
                  </a:moveTo>
                  <a:cubicBezTo>
                    <a:pt x="0" y="82"/>
                    <a:pt x="82" y="136"/>
                    <a:pt x="163" y="136"/>
                  </a:cubicBezTo>
                  <a:cubicBezTo>
                    <a:pt x="245" y="136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1"/>
            <p:cNvSpPr/>
            <p:nvPr/>
          </p:nvSpPr>
          <p:spPr>
            <a:xfrm>
              <a:off x="5737509" y="2664891"/>
              <a:ext cx="21819" cy="10943"/>
            </a:xfrm>
            <a:custGeom>
              <a:avLst/>
              <a:gdLst/>
              <a:ahLst/>
              <a:cxnLst/>
              <a:rect l="l" t="t" r="r" b="b"/>
              <a:pathLst>
                <a:path w="327" h="164" extrusionOk="0">
                  <a:moveTo>
                    <a:pt x="1" y="0"/>
                  </a:moveTo>
                  <a:cubicBezTo>
                    <a:pt x="1" y="109"/>
                    <a:pt x="82" y="163"/>
                    <a:pt x="164" y="163"/>
                  </a:cubicBezTo>
                  <a:cubicBezTo>
                    <a:pt x="245" y="163"/>
                    <a:pt x="326" y="109"/>
                    <a:pt x="32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1"/>
            <p:cNvSpPr/>
            <p:nvPr/>
          </p:nvSpPr>
          <p:spPr>
            <a:xfrm>
              <a:off x="5737509" y="270833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1"/>
            <p:cNvSpPr/>
            <p:nvPr/>
          </p:nvSpPr>
          <p:spPr>
            <a:xfrm>
              <a:off x="5764667" y="273368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1"/>
            <p:cNvSpPr/>
            <p:nvPr/>
          </p:nvSpPr>
          <p:spPr>
            <a:xfrm>
              <a:off x="5790023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1"/>
            <p:cNvSpPr/>
            <p:nvPr/>
          </p:nvSpPr>
          <p:spPr>
            <a:xfrm>
              <a:off x="5737509" y="2760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1"/>
            <p:cNvSpPr/>
            <p:nvPr/>
          </p:nvSpPr>
          <p:spPr>
            <a:xfrm>
              <a:off x="5764667" y="278613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1"/>
            <p:cNvSpPr/>
            <p:nvPr/>
          </p:nvSpPr>
          <p:spPr>
            <a:xfrm>
              <a:off x="5790023" y="2760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1"/>
            <p:cNvSpPr/>
            <p:nvPr/>
          </p:nvSpPr>
          <p:spPr>
            <a:xfrm>
              <a:off x="5737509" y="2813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1"/>
            <p:cNvSpPr/>
            <p:nvPr/>
          </p:nvSpPr>
          <p:spPr>
            <a:xfrm>
              <a:off x="5764667" y="283864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1"/>
            <p:cNvSpPr/>
            <p:nvPr/>
          </p:nvSpPr>
          <p:spPr>
            <a:xfrm>
              <a:off x="5790023" y="2813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1"/>
            <p:cNvSpPr/>
            <p:nvPr/>
          </p:nvSpPr>
          <p:spPr>
            <a:xfrm>
              <a:off x="5737509" y="286580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1"/>
            <p:cNvSpPr/>
            <p:nvPr/>
          </p:nvSpPr>
          <p:spPr>
            <a:xfrm>
              <a:off x="5764667" y="289109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1"/>
            <p:cNvSpPr/>
            <p:nvPr/>
          </p:nvSpPr>
          <p:spPr>
            <a:xfrm>
              <a:off x="5790023" y="28658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1"/>
            <p:cNvSpPr/>
            <p:nvPr/>
          </p:nvSpPr>
          <p:spPr>
            <a:xfrm>
              <a:off x="5790023" y="291825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1"/>
            <p:cNvSpPr/>
            <p:nvPr/>
          </p:nvSpPr>
          <p:spPr>
            <a:xfrm>
              <a:off x="5764667" y="294360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1"/>
            <p:cNvSpPr/>
            <p:nvPr/>
          </p:nvSpPr>
          <p:spPr>
            <a:xfrm>
              <a:off x="5737509" y="291825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1"/>
            <p:cNvSpPr/>
            <p:nvPr/>
          </p:nvSpPr>
          <p:spPr>
            <a:xfrm>
              <a:off x="5737509" y="297076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1"/>
            <p:cNvSpPr/>
            <p:nvPr/>
          </p:nvSpPr>
          <p:spPr>
            <a:xfrm>
              <a:off x="5764667" y="299792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1"/>
            <p:cNvSpPr/>
            <p:nvPr/>
          </p:nvSpPr>
          <p:spPr>
            <a:xfrm>
              <a:off x="5790023" y="297076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1"/>
            <p:cNvSpPr/>
            <p:nvPr/>
          </p:nvSpPr>
          <p:spPr>
            <a:xfrm>
              <a:off x="5790023" y="302321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1"/>
            <p:cNvSpPr/>
            <p:nvPr/>
          </p:nvSpPr>
          <p:spPr>
            <a:xfrm>
              <a:off x="5764667" y="3050369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1"/>
            <p:cNvSpPr/>
            <p:nvPr/>
          </p:nvSpPr>
          <p:spPr>
            <a:xfrm>
              <a:off x="5737509" y="302321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1"/>
            <p:cNvSpPr/>
            <p:nvPr/>
          </p:nvSpPr>
          <p:spPr>
            <a:xfrm>
              <a:off x="5737509" y="307572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1"/>
            <p:cNvSpPr/>
            <p:nvPr/>
          </p:nvSpPr>
          <p:spPr>
            <a:xfrm>
              <a:off x="5764667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1"/>
            <p:cNvSpPr/>
            <p:nvPr/>
          </p:nvSpPr>
          <p:spPr>
            <a:xfrm>
              <a:off x="5790023" y="307572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1"/>
            <p:cNvSpPr/>
            <p:nvPr/>
          </p:nvSpPr>
          <p:spPr>
            <a:xfrm>
              <a:off x="5791824" y="312823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82" y="0"/>
                    <a:pt x="28" y="27"/>
                    <a:pt x="1" y="82"/>
                  </a:cubicBezTo>
                  <a:cubicBezTo>
                    <a:pt x="28" y="109"/>
                    <a:pt x="55" y="163"/>
                    <a:pt x="55" y="190"/>
                  </a:cubicBezTo>
                  <a:cubicBezTo>
                    <a:pt x="82" y="217"/>
                    <a:pt x="82" y="271"/>
                    <a:pt x="82" y="298"/>
                  </a:cubicBezTo>
                  <a:lnTo>
                    <a:pt x="136" y="298"/>
                  </a:lnTo>
                  <a:cubicBezTo>
                    <a:pt x="218" y="298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1"/>
            <p:cNvSpPr/>
            <p:nvPr/>
          </p:nvSpPr>
          <p:spPr>
            <a:xfrm>
              <a:off x="5712220" y="184142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09" y="0"/>
                  </a:moveTo>
                  <a:cubicBezTo>
                    <a:pt x="81" y="81"/>
                    <a:pt x="54" y="163"/>
                    <a:pt x="0" y="217"/>
                  </a:cubicBezTo>
                  <a:cubicBezTo>
                    <a:pt x="27" y="271"/>
                    <a:pt x="81" y="298"/>
                    <a:pt x="136" y="298"/>
                  </a:cubicBezTo>
                  <a:cubicBezTo>
                    <a:pt x="244" y="298"/>
                    <a:pt x="298" y="244"/>
                    <a:pt x="298" y="136"/>
                  </a:cubicBezTo>
                  <a:cubicBezTo>
                    <a:pt x="298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1"/>
            <p:cNvSpPr/>
            <p:nvPr/>
          </p:nvSpPr>
          <p:spPr>
            <a:xfrm>
              <a:off x="5695872" y="1866710"/>
              <a:ext cx="10943" cy="21819"/>
            </a:xfrm>
            <a:custGeom>
              <a:avLst/>
              <a:gdLst/>
              <a:ahLst/>
              <a:cxnLst/>
              <a:rect l="l" t="t" r="r" b="b"/>
              <a:pathLst>
                <a:path w="164" h="327" extrusionOk="0">
                  <a:moveTo>
                    <a:pt x="1" y="1"/>
                  </a:moveTo>
                  <a:lnTo>
                    <a:pt x="1" y="164"/>
                  </a:lnTo>
                  <a:lnTo>
                    <a:pt x="1" y="326"/>
                  </a:lnTo>
                  <a:cubicBezTo>
                    <a:pt x="82" y="326"/>
                    <a:pt x="164" y="245"/>
                    <a:pt x="164" y="164"/>
                  </a:cubicBezTo>
                  <a:cubicBezTo>
                    <a:pt x="164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1"/>
            <p:cNvSpPr/>
            <p:nvPr/>
          </p:nvSpPr>
          <p:spPr>
            <a:xfrm>
              <a:off x="5712220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1"/>
            <p:cNvSpPr/>
            <p:nvPr/>
          </p:nvSpPr>
          <p:spPr>
            <a:xfrm>
              <a:off x="5695872" y="1919223"/>
              <a:ext cx="10943" cy="21752"/>
            </a:xfrm>
            <a:custGeom>
              <a:avLst/>
              <a:gdLst/>
              <a:ahLst/>
              <a:cxnLst/>
              <a:rect l="l" t="t" r="r" b="b"/>
              <a:pathLst>
                <a:path w="164" h="326" extrusionOk="0">
                  <a:moveTo>
                    <a:pt x="1" y="0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82" y="326"/>
                    <a:pt x="164" y="245"/>
                    <a:pt x="164" y="163"/>
                  </a:cubicBezTo>
                  <a:cubicBezTo>
                    <a:pt x="164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1"/>
            <p:cNvSpPr/>
            <p:nvPr/>
          </p:nvSpPr>
          <p:spPr>
            <a:xfrm>
              <a:off x="5712220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1"/>
            <p:cNvSpPr/>
            <p:nvPr/>
          </p:nvSpPr>
          <p:spPr>
            <a:xfrm>
              <a:off x="5695872" y="1971737"/>
              <a:ext cx="10943" cy="21752"/>
            </a:xfrm>
            <a:custGeom>
              <a:avLst/>
              <a:gdLst/>
              <a:ahLst/>
              <a:cxnLst/>
              <a:rect l="l" t="t" r="r" b="b"/>
              <a:pathLst>
                <a:path w="164" h="326" extrusionOk="0">
                  <a:moveTo>
                    <a:pt x="1" y="0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82" y="326"/>
                    <a:pt x="164" y="244"/>
                    <a:pt x="164" y="163"/>
                  </a:cubicBezTo>
                  <a:cubicBezTo>
                    <a:pt x="164" y="81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1"/>
            <p:cNvSpPr/>
            <p:nvPr/>
          </p:nvSpPr>
          <p:spPr>
            <a:xfrm>
              <a:off x="5712220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1"/>
            <p:cNvSpPr/>
            <p:nvPr/>
          </p:nvSpPr>
          <p:spPr>
            <a:xfrm>
              <a:off x="5695872" y="2024184"/>
              <a:ext cx="10943" cy="21819"/>
            </a:xfrm>
            <a:custGeom>
              <a:avLst/>
              <a:gdLst/>
              <a:ahLst/>
              <a:cxnLst/>
              <a:rect l="l" t="t" r="r" b="b"/>
              <a:pathLst>
                <a:path w="164" h="327" extrusionOk="0">
                  <a:moveTo>
                    <a:pt x="1" y="1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82" y="326"/>
                    <a:pt x="164" y="245"/>
                    <a:pt x="164" y="163"/>
                  </a:cubicBezTo>
                  <a:cubicBezTo>
                    <a:pt x="164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1"/>
            <p:cNvSpPr/>
            <p:nvPr/>
          </p:nvSpPr>
          <p:spPr>
            <a:xfrm>
              <a:off x="5712220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1"/>
            <p:cNvSpPr/>
            <p:nvPr/>
          </p:nvSpPr>
          <p:spPr>
            <a:xfrm>
              <a:off x="5695872" y="2076698"/>
              <a:ext cx="10943" cy="21752"/>
            </a:xfrm>
            <a:custGeom>
              <a:avLst/>
              <a:gdLst/>
              <a:ahLst/>
              <a:cxnLst/>
              <a:rect l="l" t="t" r="r" b="b"/>
              <a:pathLst>
                <a:path w="164" h="326" extrusionOk="0">
                  <a:moveTo>
                    <a:pt x="1" y="0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82" y="326"/>
                    <a:pt x="164" y="244"/>
                    <a:pt x="164" y="163"/>
                  </a:cubicBezTo>
                  <a:cubicBezTo>
                    <a:pt x="164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1"/>
            <p:cNvSpPr/>
            <p:nvPr/>
          </p:nvSpPr>
          <p:spPr>
            <a:xfrm>
              <a:off x="5712220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81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1"/>
            <p:cNvSpPr/>
            <p:nvPr/>
          </p:nvSpPr>
          <p:spPr>
            <a:xfrm>
              <a:off x="5695872" y="2130946"/>
              <a:ext cx="10943" cy="20017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1" y="1"/>
                  </a:moveTo>
                  <a:lnTo>
                    <a:pt x="1" y="137"/>
                  </a:lnTo>
                  <a:lnTo>
                    <a:pt x="1" y="299"/>
                  </a:lnTo>
                  <a:cubicBezTo>
                    <a:pt x="82" y="299"/>
                    <a:pt x="164" y="218"/>
                    <a:pt x="164" y="137"/>
                  </a:cubicBezTo>
                  <a:cubicBezTo>
                    <a:pt x="164" y="55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1"/>
            <p:cNvSpPr/>
            <p:nvPr/>
          </p:nvSpPr>
          <p:spPr>
            <a:xfrm>
              <a:off x="5712220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1"/>
            <p:cNvSpPr/>
            <p:nvPr/>
          </p:nvSpPr>
          <p:spPr>
            <a:xfrm>
              <a:off x="5695872" y="2183460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82" y="299"/>
                    <a:pt x="164" y="218"/>
                    <a:pt x="164" y="136"/>
                  </a:cubicBezTo>
                  <a:cubicBezTo>
                    <a:pt x="164" y="55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1"/>
            <p:cNvSpPr/>
            <p:nvPr/>
          </p:nvSpPr>
          <p:spPr>
            <a:xfrm>
              <a:off x="5712220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1"/>
            <p:cNvSpPr/>
            <p:nvPr/>
          </p:nvSpPr>
          <p:spPr>
            <a:xfrm>
              <a:off x="5695872" y="2235974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8"/>
                  </a:lnTo>
                  <a:cubicBezTo>
                    <a:pt x="82" y="298"/>
                    <a:pt x="164" y="217"/>
                    <a:pt x="164" y="136"/>
                  </a:cubicBezTo>
                  <a:cubicBezTo>
                    <a:pt x="164" y="54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1"/>
            <p:cNvSpPr/>
            <p:nvPr/>
          </p:nvSpPr>
          <p:spPr>
            <a:xfrm>
              <a:off x="5712220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1"/>
            <p:cNvSpPr/>
            <p:nvPr/>
          </p:nvSpPr>
          <p:spPr>
            <a:xfrm>
              <a:off x="5695872" y="2288420"/>
              <a:ext cx="10943" cy="20017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82" y="299"/>
                    <a:pt x="164" y="218"/>
                    <a:pt x="164" y="136"/>
                  </a:cubicBezTo>
                  <a:cubicBezTo>
                    <a:pt x="164" y="55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1"/>
            <p:cNvSpPr/>
            <p:nvPr/>
          </p:nvSpPr>
          <p:spPr>
            <a:xfrm>
              <a:off x="5712220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1"/>
            <p:cNvSpPr/>
            <p:nvPr/>
          </p:nvSpPr>
          <p:spPr>
            <a:xfrm>
              <a:off x="5695872" y="2340934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82" y="299"/>
                    <a:pt x="164" y="217"/>
                    <a:pt x="164" y="136"/>
                  </a:cubicBezTo>
                  <a:cubicBezTo>
                    <a:pt x="164" y="55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1"/>
            <p:cNvSpPr/>
            <p:nvPr/>
          </p:nvSpPr>
          <p:spPr>
            <a:xfrm>
              <a:off x="5712220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81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1"/>
            <p:cNvSpPr/>
            <p:nvPr/>
          </p:nvSpPr>
          <p:spPr>
            <a:xfrm>
              <a:off x="5695872" y="2393381"/>
              <a:ext cx="10943" cy="20017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82" y="299"/>
                    <a:pt x="164" y="218"/>
                    <a:pt x="164" y="136"/>
                  </a:cubicBezTo>
                  <a:cubicBezTo>
                    <a:pt x="164" y="55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1"/>
            <p:cNvSpPr/>
            <p:nvPr/>
          </p:nvSpPr>
          <p:spPr>
            <a:xfrm>
              <a:off x="5712220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1"/>
            <p:cNvSpPr/>
            <p:nvPr/>
          </p:nvSpPr>
          <p:spPr>
            <a:xfrm>
              <a:off x="5695872" y="2445895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82" y="299"/>
                    <a:pt x="164" y="245"/>
                    <a:pt x="164" y="136"/>
                  </a:cubicBezTo>
                  <a:cubicBezTo>
                    <a:pt x="164" y="55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1"/>
            <p:cNvSpPr/>
            <p:nvPr/>
          </p:nvSpPr>
          <p:spPr>
            <a:xfrm>
              <a:off x="5712220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1"/>
            <p:cNvSpPr/>
            <p:nvPr/>
          </p:nvSpPr>
          <p:spPr>
            <a:xfrm>
              <a:off x="5695872" y="2498408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8"/>
                  </a:lnTo>
                  <a:cubicBezTo>
                    <a:pt x="82" y="298"/>
                    <a:pt x="164" y="244"/>
                    <a:pt x="164" y="136"/>
                  </a:cubicBezTo>
                  <a:cubicBezTo>
                    <a:pt x="164" y="54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1"/>
            <p:cNvSpPr/>
            <p:nvPr/>
          </p:nvSpPr>
          <p:spPr>
            <a:xfrm>
              <a:off x="5712220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1"/>
            <p:cNvSpPr/>
            <p:nvPr/>
          </p:nvSpPr>
          <p:spPr>
            <a:xfrm>
              <a:off x="5695872" y="2550855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82" y="299"/>
                    <a:pt x="164" y="245"/>
                    <a:pt x="164" y="136"/>
                  </a:cubicBezTo>
                  <a:cubicBezTo>
                    <a:pt x="164" y="55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1"/>
            <p:cNvSpPr/>
            <p:nvPr/>
          </p:nvSpPr>
          <p:spPr>
            <a:xfrm>
              <a:off x="5712220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1"/>
            <p:cNvSpPr/>
            <p:nvPr/>
          </p:nvSpPr>
          <p:spPr>
            <a:xfrm>
              <a:off x="5695872" y="2603369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82" y="299"/>
                    <a:pt x="164" y="244"/>
                    <a:pt x="164" y="136"/>
                  </a:cubicBezTo>
                  <a:cubicBezTo>
                    <a:pt x="164" y="54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1"/>
            <p:cNvSpPr/>
            <p:nvPr/>
          </p:nvSpPr>
          <p:spPr>
            <a:xfrm>
              <a:off x="5712220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1"/>
            <p:cNvSpPr/>
            <p:nvPr/>
          </p:nvSpPr>
          <p:spPr>
            <a:xfrm>
              <a:off x="5695872" y="2655816"/>
              <a:ext cx="10943" cy="10943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" y="1"/>
                  </a:moveTo>
                  <a:lnTo>
                    <a:pt x="1" y="164"/>
                  </a:lnTo>
                  <a:lnTo>
                    <a:pt x="164" y="164"/>
                  </a:lnTo>
                  <a:cubicBezTo>
                    <a:pt x="164" y="55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1"/>
            <p:cNvSpPr/>
            <p:nvPr/>
          </p:nvSpPr>
          <p:spPr>
            <a:xfrm>
              <a:off x="5712220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1"/>
            <p:cNvSpPr/>
            <p:nvPr/>
          </p:nvSpPr>
          <p:spPr>
            <a:xfrm>
              <a:off x="5695872" y="2664891"/>
              <a:ext cx="10943" cy="10943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" y="0"/>
                  </a:moveTo>
                  <a:lnTo>
                    <a:pt x="1" y="163"/>
                  </a:lnTo>
                  <a:cubicBezTo>
                    <a:pt x="82" y="163"/>
                    <a:pt x="164" y="109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1"/>
            <p:cNvSpPr/>
            <p:nvPr/>
          </p:nvSpPr>
          <p:spPr>
            <a:xfrm>
              <a:off x="5695872" y="2708330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63"/>
                  </a:lnTo>
                  <a:lnTo>
                    <a:pt x="1" y="299"/>
                  </a:lnTo>
                  <a:cubicBezTo>
                    <a:pt x="82" y="299"/>
                    <a:pt x="164" y="245"/>
                    <a:pt x="164" y="163"/>
                  </a:cubicBezTo>
                  <a:cubicBezTo>
                    <a:pt x="164" y="55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1"/>
            <p:cNvSpPr/>
            <p:nvPr/>
          </p:nvSpPr>
          <p:spPr>
            <a:xfrm>
              <a:off x="5712220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1"/>
            <p:cNvSpPr/>
            <p:nvPr/>
          </p:nvSpPr>
          <p:spPr>
            <a:xfrm>
              <a:off x="5695872" y="2760843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63"/>
                  </a:lnTo>
                  <a:lnTo>
                    <a:pt x="1" y="298"/>
                  </a:lnTo>
                  <a:cubicBezTo>
                    <a:pt x="82" y="298"/>
                    <a:pt x="164" y="244"/>
                    <a:pt x="164" y="163"/>
                  </a:cubicBezTo>
                  <a:cubicBezTo>
                    <a:pt x="164" y="54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1"/>
            <p:cNvSpPr/>
            <p:nvPr/>
          </p:nvSpPr>
          <p:spPr>
            <a:xfrm>
              <a:off x="5712220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1"/>
            <p:cNvSpPr/>
            <p:nvPr/>
          </p:nvSpPr>
          <p:spPr>
            <a:xfrm>
              <a:off x="5695872" y="2813290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1"/>
                  </a:moveTo>
                  <a:lnTo>
                    <a:pt x="1" y="163"/>
                  </a:lnTo>
                  <a:lnTo>
                    <a:pt x="1" y="299"/>
                  </a:lnTo>
                  <a:cubicBezTo>
                    <a:pt x="82" y="299"/>
                    <a:pt x="164" y="245"/>
                    <a:pt x="164" y="163"/>
                  </a:cubicBezTo>
                  <a:cubicBezTo>
                    <a:pt x="164" y="55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1"/>
            <p:cNvSpPr/>
            <p:nvPr/>
          </p:nvSpPr>
          <p:spPr>
            <a:xfrm>
              <a:off x="5712220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1"/>
            <p:cNvSpPr/>
            <p:nvPr/>
          </p:nvSpPr>
          <p:spPr>
            <a:xfrm>
              <a:off x="5695872" y="2865804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63"/>
                  </a:lnTo>
                  <a:lnTo>
                    <a:pt x="1" y="299"/>
                  </a:lnTo>
                  <a:cubicBezTo>
                    <a:pt x="82" y="299"/>
                    <a:pt x="164" y="244"/>
                    <a:pt x="164" y="163"/>
                  </a:cubicBezTo>
                  <a:cubicBezTo>
                    <a:pt x="164" y="54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1"/>
            <p:cNvSpPr/>
            <p:nvPr/>
          </p:nvSpPr>
          <p:spPr>
            <a:xfrm>
              <a:off x="5712220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1"/>
            <p:cNvSpPr/>
            <p:nvPr/>
          </p:nvSpPr>
          <p:spPr>
            <a:xfrm>
              <a:off x="5712220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1"/>
            <p:cNvSpPr/>
            <p:nvPr/>
          </p:nvSpPr>
          <p:spPr>
            <a:xfrm>
              <a:off x="5695872" y="2918251"/>
              <a:ext cx="10943" cy="20017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1" y="1"/>
                  </a:moveTo>
                  <a:lnTo>
                    <a:pt x="1" y="164"/>
                  </a:lnTo>
                  <a:lnTo>
                    <a:pt x="1" y="299"/>
                  </a:lnTo>
                  <a:cubicBezTo>
                    <a:pt x="82" y="299"/>
                    <a:pt x="164" y="245"/>
                    <a:pt x="164" y="164"/>
                  </a:cubicBezTo>
                  <a:cubicBezTo>
                    <a:pt x="164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1"/>
            <p:cNvSpPr/>
            <p:nvPr/>
          </p:nvSpPr>
          <p:spPr>
            <a:xfrm>
              <a:off x="5695872" y="2970765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63"/>
                  </a:lnTo>
                  <a:lnTo>
                    <a:pt x="1" y="299"/>
                  </a:lnTo>
                  <a:cubicBezTo>
                    <a:pt x="82" y="299"/>
                    <a:pt x="164" y="244"/>
                    <a:pt x="164" y="163"/>
                  </a:cubicBezTo>
                  <a:cubicBezTo>
                    <a:pt x="164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1"/>
            <p:cNvSpPr/>
            <p:nvPr/>
          </p:nvSpPr>
          <p:spPr>
            <a:xfrm>
              <a:off x="5712220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1"/>
            <p:cNvSpPr/>
            <p:nvPr/>
          </p:nvSpPr>
          <p:spPr>
            <a:xfrm>
              <a:off x="5712220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1"/>
            <p:cNvSpPr/>
            <p:nvPr/>
          </p:nvSpPr>
          <p:spPr>
            <a:xfrm>
              <a:off x="5695872" y="3023212"/>
              <a:ext cx="10943" cy="20017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1" y="1"/>
                  </a:moveTo>
                  <a:lnTo>
                    <a:pt x="1" y="164"/>
                  </a:lnTo>
                  <a:lnTo>
                    <a:pt x="1" y="299"/>
                  </a:lnTo>
                  <a:cubicBezTo>
                    <a:pt x="82" y="299"/>
                    <a:pt x="164" y="245"/>
                    <a:pt x="164" y="164"/>
                  </a:cubicBezTo>
                  <a:cubicBezTo>
                    <a:pt x="164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1"/>
            <p:cNvSpPr/>
            <p:nvPr/>
          </p:nvSpPr>
          <p:spPr>
            <a:xfrm>
              <a:off x="5695872" y="3075725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1"/>
                  </a:moveTo>
                  <a:lnTo>
                    <a:pt x="1" y="163"/>
                  </a:lnTo>
                  <a:lnTo>
                    <a:pt x="1" y="299"/>
                  </a:lnTo>
                  <a:cubicBezTo>
                    <a:pt x="82" y="299"/>
                    <a:pt x="164" y="245"/>
                    <a:pt x="164" y="163"/>
                  </a:cubicBezTo>
                  <a:cubicBezTo>
                    <a:pt x="164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1"/>
            <p:cNvSpPr/>
            <p:nvPr/>
          </p:nvSpPr>
          <p:spPr>
            <a:xfrm>
              <a:off x="5712220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1"/>
            <p:cNvSpPr/>
            <p:nvPr/>
          </p:nvSpPr>
          <p:spPr>
            <a:xfrm>
              <a:off x="5737509" y="312823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1"/>
            <p:cNvSpPr/>
            <p:nvPr/>
          </p:nvSpPr>
          <p:spPr>
            <a:xfrm>
              <a:off x="5712220" y="3155330"/>
              <a:ext cx="10876" cy="18216"/>
            </a:xfrm>
            <a:custGeom>
              <a:avLst/>
              <a:gdLst/>
              <a:ahLst/>
              <a:cxnLst/>
              <a:rect l="l" t="t" r="r" b="b"/>
              <a:pathLst>
                <a:path w="163" h="273" extrusionOk="0">
                  <a:moveTo>
                    <a:pt x="136" y="1"/>
                  </a:moveTo>
                  <a:cubicBezTo>
                    <a:pt x="54" y="1"/>
                    <a:pt x="0" y="55"/>
                    <a:pt x="0" y="137"/>
                  </a:cubicBezTo>
                  <a:cubicBezTo>
                    <a:pt x="0" y="191"/>
                    <a:pt x="27" y="245"/>
                    <a:pt x="54" y="272"/>
                  </a:cubicBezTo>
                  <a:cubicBezTo>
                    <a:pt x="81" y="191"/>
                    <a:pt x="81" y="137"/>
                    <a:pt x="81" y="55"/>
                  </a:cubicBezTo>
                  <a:cubicBezTo>
                    <a:pt x="109" y="28"/>
                    <a:pt x="136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1"/>
            <p:cNvSpPr/>
            <p:nvPr/>
          </p:nvSpPr>
          <p:spPr>
            <a:xfrm>
              <a:off x="5695872" y="3128239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63"/>
                  </a:lnTo>
                  <a:lnTo>
                    <a:pt x="1" y="298"/>
                  </a:lnTo>
                  <a:cubicBezTo>
                    <a:pt x="82" y="298"/>
                    <a:pt x="164" y="244"/>
                    <a:pt x="164" y="163"/>
                  </a:cubicBezTo>
                  <a:cubicBezTo>
                    <a:pt x="164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1"/>
            <p:cNvSpPr/>
            <p:nvPr/>
          </p:nvSpPr>
          <p:spPr>
            <a:xfrm>
              <a:off x="5695872" y="3180686"/>
              <a:ext cx="9141" cy="12744"/>
            </a:xfrm>
            <a:custGeom>
              <a:avLst/>
              <a:gdLst/>
              <a:ahLst/>
              <a:cxnLst/>
              <a:rect l="l" t="t" r="r" b="b"/>
              <a:pathLst>
                <a:path w="137" h="191" extrusionOk="0">
                  <a:moveTo>
                    <a:pt x="1" y="1"/>
                  </a:moveTo>
                  <a:lnTo>
                    <a:pt x="1" y="163"/>
                  </a:lnTo>
                  <a:lnTo>
                    <a:pt x="1" y="191"/>
                  </a:lnTo>
                  <a:cubicBezTo>
                    <a:pt x="55" y="163"/>
                    <a:pt x="82" y="136"/>
                    <a:pt x="137" y="109"/>
                  </a:cubicBezTo>
                  <a:cubicBezTo>
                    <a:pt x="109" y="55"/>
                    <a:pt x="55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1"/>
            <p:cNvSpPr/>
            <p:nvPr/>
          </p:nvSpPr>
          <p:spPr>
            <a:xfrm>
              <a:off x="5632549" y="1866710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1"/>
            <p:cNvSpPr/>
            <p:nvPr/>
          </p:nvSpPr>
          <p:spPr>
            <a:xfrm>
              <a:off x="5659706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1"/>
            <p:cNvSpPr/>
            <p:nvPr/>
          </p:nvSpPr>
          <p:spPr>
            <a:xfrm>
              <a:off x="5685062" y="1866710"/>
              <a:ext cx="10876" cy="21819"/>
            </a:xfrm>
            <a:custGeom>
              <a:avLst/>
              <a:gdLst/>
              <a:ahLst/>
              <a:cxnLst/>
              <a:rect l="l" t="t" r="r" b="b"/>
              <a:pathLst>
                <a:path w="163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lnTo>
                    <a:pt x="163" y="164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1"/>
            <p:cNvSpPr/>
            <p:nvPr/>
          </p:nvSpPr>
          <p:spPr>
            <a:xfrm>
              <a:off x="5632549" y="19192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1"/>
            <p:cNvSpPr/>
            <p:nvPr/>
          </p:nvSpPr>
          <p:spPr>
            <a:xfrm>
              <a:off x="5659706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1"/>
            <p:cNvSpPr/>
            <p:nvPr/>
          </p:nvSpPr>
          <p:spPr>
            <a:xfrm>
              <a:off x="5685062" y="1919223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lnTo>
                    <a:pt x="163" y="16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1"/>
            <p:cNvSpPr/>
            <p:nvPr/>
          </p:nvSpPr>
          <p:spPr>
            <a:xfrm>
              <a:off x="5632549" y="1971737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1"/>
            <p:cNvSpPr/>
            <p:nvPr/>
          </p:nvSpPr>
          <p:spPr>
            <a:xfrm>
              <a:off x="5659706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1"/>
            <p:cNvSpPr/>
            <p:nvPr/>
          </p:nvSpPr>
          <p:spPr>
            <a:xfrm>
              <a:off x="5685062" y="1971737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lnTo>
                    <a:pt x="163" y="16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1"/>
            <p:cNvSpPr/>
            <p:nvPr/>
          </p:nvSpPr>
          <p:spPr>
            <a:xfrm>
              <a:off x="5632549" y="2024184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1"/>
            <p:cNvSpPr/>
            <p:nvPr/>
          </p:nvSpPr>
          <p:spPr>
            <a:xfrm>
              <a:off x="5659706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1"/>
            <p:cNvSpPr/>
            <p:nvPr/>
          </p:nvSpPr>
          <p:spPr>
            <a:xfrm>
              <a:off x="5685062" y="2024184"/>
              <a:ext cx="10876" cy="21819"/>
            </a:xfrm>
            <a:custGeom>
              <a:avLst/>
              <a:gdLst/>
              <a:ahLst/>
              <a:cxnLst/>
              <a:rect l="l" t="t" r="r" b="b"/>
              <a:pathLst>
                <a:path w="163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lnTo>
                    <a:pt x="163" y="163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1"/>
            <p:cNvSpPr/>
            <p:nvPr/>
          </p:nvSpPr>
          <p:spPr>
            <a:xfrm>
              <a:off x="5632549" y="2076698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1"/>
            <p:cNvSpPr/>
            <p:nvPr/>
          </p:nvSpPr>
          <p:spPr>
            <a:xfrm>
              <a:off x="5659706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1"/>
            <p:cNvSpPr/>
            <p:nvPr/>
          </p:nvSpPr>
          <p:spPr>
            <a:xfrm>
              <a:off x="5685062" y="2076698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lnTo>
                    <a:pt x="163" y="16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1"/>
            <p:cNvSpPr/>
            <p:nvPr/>
          </p:nvSpPr>
          <p:spPr>
            <a:xfrm>
              <a:off x="5632549" y="212914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41"/>
            <p:cNvSpPr/>
            <p:nvPr/>
          </p:nvSpPr>
          <p:spPr>
            <a:xfrm>
              <a:off x="5659706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1"/>
            <p:cNvSpPr/>
            <p:nvPr/>
          </p:nvSpPr>
          <p:spPr>
            <a:xfrm>
              <a:off x="5685062" y="2129145"/>
              <a:ext cx="10876" cy="21819"/>
            </a:xfrm>
            <a:custGeom>
              <a:avLst/>
              <a:gdLst/>
              <a:ahLst/>
              <a:cxnLst/>
              <a:rect l="l" t="t" r="r" b="b"/>
              <a:pathLst>
                <a:path w="163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lnTo>
                    <a:pt x="163" y="164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1"/>
            <p:cNvSpPr/>
            <p:nvPr/>
          </p:nvSpPr>
          <p:spPr>
            <a:xfrm>
              <a:off x="5632549" y="218346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1"/>
            <p:cNvSpPr/>
            <p:nvPr/>
          </p:nvSpPr>
          <p:spPr>
            <a:xfrm>
              <a:off x="5659706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1"/>
            <p:cNvSpPr/>
            <p:nvPr/>
          </p:nvSpPr>
          <p:spPr>
            <a:xfrm>
              <a:off x="5685062" y="2183460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lnTo>
                    <a:pt x="163" y="136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1"/>
            <p:cNvSpPr/>
            <p:nvPr/>
          </p:nvSpPr>
          <p:spPr>
            <a:xfrm>
              <a:off x="5632549" y="223597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1"/>
            <p:cNvSpPr/>
            <p:nvPr/>
          </p:nvSpPr>
          <p:spPr>
            <a:xfrm>
              <a:off x="5659706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1"/>
            <p:cNvSpPr/>
            <p:nvPr/>
          </p:nvSpPr>
          <p:spPr>
            <a:xfrm>
              <a:off x="5685062" y="2235974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lnTo>
                    <a:pt x="163" y="13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1"/>
            <p:cNvSpPr/>
            <p:nvPr/>
          </p:nvSpPr>
          <p:spPr>
            <a:xfrm>
              <a:off x="5632549" y="228842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1"/>
            <p:cNvSpPr/>
            <p:nvPr/>
          </p:nvSpPr>
          <p:spPr>
            <a:xfrm>
              <a:off x="5659706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1"/>
            <p:cNvSpPr/>
            <p:nvPr/>
          </p:nvSpPr>
          <p:spPr>
            <a:xfrm>
              <a:off x="5685062" y="2288420"/>
              <a:ext cx="10876" cy="20017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lnTo>
                    <a:pt x="163" y="136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1"/>
            <p:cNvSpPr/>
            <p:nvPr/>
          </p:nvSpPr>
          <p:spPr>
            <a:xfrm>
              <a:off x="5632549" y="234093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1"/>
            <p:cNvSpPr/>
            <p:nvPr/>
          </p:nvSpPr>
          <p:spPr>
            <a:xfrm>
              <a:off x="5659706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1"/>
            <p:cNvSpPr/>
            <p:nvPr/>
          </p:nvSpPr>
          <p:spPr>
            <a:xfrm>
              <a:off x="5685062" y="2340934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lnTo>
                    <a:pt x="163" y="13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1"/>
            <p:cNvSpPr/>
            <p:nvPr/>
          </p:nvSpPr>
          <p:spPr>
            <a:xfrm>
              <a:off x="5632549" y="239338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1"/>
            <p:cNvSpPr/>
            <p:nvPr/>
          </p:nvSpPr>
          <p:spPr>
            <a:xfrm>
              <a:off x="5659706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1"/>
            <p:cNvSpPr/>
            <p:nvPr/>
          </p:nvSpPr>
          <p:spPr>
            <a:xfrm>
              <a:off x="5685062" y="2393381"/>
              <a:ext cx="10876" cy="20017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lnTo>
                    <a:pt x="163" y="136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1"/>
            <p:cNvSpPr/>
            <p:nvPr/>
          </p:nvSpPr>
          <p:spPr>
            <a:xfrm>
              <a:off x="5632549" y="244589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1"/>
            <p:cNvSpPr/>
            <p:nvPr/>
          </p:nvSpPr>
          <p:spPr>
            <a:xfrm>
              <a:off x="5659706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1"/>
            <p:cNvSpPr/>
            <p:nvPr/>
          </p:nvSpPr>
          <p:spPr>
            <a:xfrm>
              <a:off x="5685062" y="2445895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lnTo>
                    <a:pt x="163" y="13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1"/>
            <p:cNvSpPr/>
            <p:nvPr/>
          </p:nvSpPr>
          <p:spPr>
            <a:xfrm>
              <a:off x="5632549" y="249840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1"/>
            <p:cNvSpPr/>
            <p:nvPr/>
          </p:nvSpPr>
          <p:spPr>
            <a:xfrm>
              <a:off x="5659706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1"/>
            <p:cNvSpPr/>
            <p:nvPr/>
          </p:nvSpPr>
          <p:spPr>
            <a:xfrm>
              <a:off x="5685062" y="2498408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lnTo>
                    <a:pt x="163" y="13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1"/>
            <p:cNvSpPr/>
            <p:nvPr/>
          </p:nvSpPr>
          <p:spPr>
            <a:xfrm>
              <a:off x="5632549" y="2550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1"/>
            <p:cNvSpPr/>
            <p:nvPr/>
          </p:nvSpPr>
          <p:spPr>
            <a:xfrm>
              <a:off x="5659706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1"/>
            <p:cNvSpPr/>
            <p:nvPr/>
          </p:nvSpPr>
          <p:spPr>
            <a:xfrm>
              <a:off x="5685062" y="2550855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lnTo>
                    <a:pt x="163" y="136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1"/>
            <p:cNvSpPr/>
            <p:nvPr/>
          </p:nvSpPr>
          <p:spPr>
            <a:xfrm>
              <a:off x="5632549" y="260336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1"/>
            <p:cNvSpPr/>
            <p:nvPr/>
          </p:nvSpPr>
          <p:spPr>
            <a:xfrm>
              <a:off x="5659706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1"/>
            <p:cNvSpPr/>
            <p:nvPr/>
          </p:nvSpPr>
          <p:spPr>
            <a:xfrm>
              <a:off x="5685062" y="2603369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lnTo>
                    <a:pt x="163" y="13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1"/>
            <p:cNvSpPr/>
            <p:nvPr/>
          </p:nvSpPr>
          <p:spPr>
            <a:xfrm>
              <a:off x="5685062" y="2655816"/>
              <a:ext cx="10876" cy="10943"/>
            </a:xfrm>
            <a:custGeom>
              <a:avLst/>
              <a:gdLst/>
              <a:ahLst/>
              <a:cxnLst/>
              <a:rect l="l" t="t" r="r" b="b"/>
              <a:pathLst>
                <a:path w="163" h="164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lnTo>
                    <a:pt x="163" y="164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1"/>
            <p:cNvSpPr/>
            <p:nvPr/>
          </p:nvSpPr>
          <p:spPr>
            <a:xfrm>
              <a:off x="5632549" y="2655816"/>
              <a:ext cx="21819" cy="10943"/>
            </a:xfrm>
            <a:custGeom>
              <a:avLst/>
              <a:gdLst/>
              <a:ahLst/>
              <a:cxnLst/>
              <a:rect l="l" t="t" r="r" b="b"/>
              <a:pathLst>
                <a:path w="327" h="164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lnTo>
                    <a:pt x="326" y="164"/>
                  </a:ln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1"/>
            <p:cNvSpPr/>
            <p:nvPr/>
          </p:nvSpPr>
          <p:spPr>
            <a:xfrm>
              <a:off x="5659706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1"/>
            <p:cNvSpPr/>
            <p:nvPr/>
          </p:nvSpPr>
          <p:spPr>
            <a:xfrm>
              <a:off x="5685062" y="2664891"/>
              <a:ext cx="10876" cy="10943"/>
            </a:xfrm>
            <a:custGeom>
              <a:avLst/>
              <a:gdLst/>
              <a:ahLst/>
              <a:cxnLst/>
              <a:rect l="l" t="t" r="r" b="b"/>
              <a:pathLst>
                <a:path w="163" h="164" extrusionOk="0">
                  <a:moveTo>
                    <a:pt x="0" y="0"/>
                  </a:moveTo>
                  <a:cubicBezTo>
                    <a:pt x="0" y="109"/>
                    <a:pt x="82" y="163"/>
                    <a:pt x="163" y="163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1"/>
            <p:cNvSpPr/>
            <p:nvPr/>
          </p:nvSpPr>
          <p:spPr>
            <a:xfrm>
              <a:off x="5632549" y="2664891"/>
              <a:ext cx="21819" cy="10943"/>
            </a:xfrm>
            <a:custGeom>
              <a:avLst/>
              <a:gdLst/>
              <a:ahLst/>
              <a:cxnLst/>
              <a:rect l="l" t="t" r="r" b="b"/>
              <a:pathLst>
                <a:path w="327" h="164" extrusionOk="0">
                  <a:moveTo>
                    <a:pt x="1" y="0"/>
                  </a:moveTo>
                  <a:cubicBezTo>
                    <a:pt x="1" y="109"/>
                    <a:pt x="82" y="163"/>
                    <a:pt x="163" y="163"/>
                  </a:cubicBezTo>
                  <a:cubicBezTo>
                    <a:pt x="245" y="163"/>
                    <a:pt x="326" y="109"/>
                    <a:pt x="32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1"/>
            <p:cNvSpPr/>
            <p:nvPr/>
          </p:nvSpPr>
          <p:spPr>
            <a:xfrm>
              <a:off x="5632549" y="270833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1"/>
            <p:cNvSpPr/>
            <p:nvPr/>
          </p:nvSpPr>
          <p:spPr>
            <a:xfrm>
              <a:off x="5659706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1"/>
            <p:cNvSpPr/>
            <p:nvPr/>
          </p:nvSpPr>
          <p:spPr>
            <a:xfrm>
              <a:off x="5685062" y="2708330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lnTo>
                    <a:pt x="163" y="16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1"/>
            <p:cNvSpPr/>
            <p:nvPr/>
          </p:nvSpPr>
          <p:spPr>
            <a:xfrm>
              <a:off x="5632549" y="2760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1"/>
            <p:cNvSpPr/>
            <p:nvPr/>
          </p:nvSpPr>
          <p:spPr>
            <a:xfrm>
              <a:off x="5659706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1"/>
            <p:cNvSpPr/>
            <p:nvPr/>
          </p:nvSpPr>
          <p:spPr>
            <a:xfrm>
              <a:off x="5685062" y="2760843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lnTo>
                    <a:pt x="163" y="16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1"/>
            <p:cNvSpPr/>
            <p:nvPr/>
          </p:nvSpPr>
          <p:spPr>
            <a:xfrm>
              <a:off x="5632549" y="2813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41"/>
            <p:cNvSpPr/>
            <p:nvPr/>
          </p:nvSpPr>
          <p:spPr>
            <a:xfrm>
              <a:off x="5659706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41"/>
            <p:cNvSpPr/>
            <p:nvPr/>
          </p:nvSpPr>
          <p:spPr>
            <a:xfrm>
              <a:off x="5685062" y="2813290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lnTo>
                    <a:pt x="163" y="163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1"/>
            <p:cNvSpPr/>
            <p:nvPr/>
          </p:nvSpPr>
          <p:spPr>
            <a:xfrm>
              <a:off x="5632549" y="286580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41"/>
            <p:cNvSpPr/>
            <p:nvPr/>
          </p:nvSpPr>
          <p:spPr>
            <a:xfrm>
              <a:off x="5659706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41"/>
            <p:cNvSpPr/>
            <p:nvPr/>
          </p:nvSpPr>
          <p:spPr>
            <a:xfrm>
              <a:off x="5685062" y="2865804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lnTo>
                    <a:pt x="163" y="16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1"/>
            <p:cNvSpPr/>
            <p:nvPr/>
          </p:nvSpPr>
          <p:spPr>
            <a:xfrm>
              <a:off x="5659706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1"/>
            <p:cNvSpPr/>
            <p:nvPr/>
          </p:nvSpPr>
          <p:spPr>
            <a:xfrm>
              <a:off x="5685062" y="2918251"/>
              <a:ext cx="10876" cy="20017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lnTo>
                    <a:pt x="163" y="164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1"/>
            <p:cNvSpPr/>
            <p:nvPr/>
          </p:nvSpPr>
          <p:spPr>
            <a:xfrm>
              <a:off x="5632549" y="291825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326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41"/>
            <p:cNvSpPr/>
            <p:nvPr/>
          </p:nvSpPr>
          <p:spPr>
            <a:xfrm>
              <a:off x="5632549" y="297076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41"/>
            <p:cNvSpPr/>
            <p:nvPr/>
          </p:nvSpPr>
          <p:spPr>
            <a:xfrm>
              <a:off x="5659706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1"/>
            <p:cNvSpPr/>
            <p:nvPr/>
          </p:nvSpPr>
          <p:spPr>
            <a:xfrm>
              <a:off x="5685062" y="2970765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lnTo>
                    <a:pt x="163" y="16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1"/>
            <p:cNvSpPr/>
            <p:nvPr/>
          </p:nvSpPr>
          <p:spPr>
            <a:xfrm>
              <a:off x="5659706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1"/>
            <p:cNvSpPr/>
            <p:nvPr/>
          </p:nvSpPr>
          <p:spPr>
            <a:xfrm>
              <a:off x="5685062" y="3023212"/>
              <a:ext cx="10876" cy="20017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lnTo>
                    <a:pt x="163" y="164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41"/>
            <p:cNvSpPr/>
            <p:nvPr/>
          </p:nvSpPr>
          <p:spPr>
            <a:xfrm>
              <a:off x="5632549" y="302321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326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1"/>
            <p:cNvSpPr/>
            <p:nvPr/>
          </p:nvSpPr>
          <p:spPr>
            <a:xfrm>
              <a:off x="5632549" y="307572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1"/>
            <p:cNvSpPr/>
            <p:nvPr/>
          </p:nvSpPr>
          <p:spPr>
            <a:xfrm>
              <a:off x="5659706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1"/>
            <p:cNvSpPr/>
            <p:nvPr/>
          </p:nvSpPr>
          <p:spPr>
            <a:xfrm>
              <a:off x="5685062" y="3075725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lnTo>
                    <a:pt x="163" y="163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41"/>
            <p:cNvSpPr/>
            <p:nvPr/>
          </p:nvSpPr>
          <p:spPr>
            <a:xfrm>
              <a:off x="5685062" y="3128239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lnTo>
                    <a:pt x="163" y="16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41"/>
            <p:cNvSpPr/>
            <p:nvPr/>
          </p:nvSpPr>
          <p:spPr>
            <a:xfrm>
              <a:off x="5659706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1"/>
            <p:cNvSpPr/>
            <p:nvPr/>
          </p:nvSpPr>
          <p:spPr>
            <a:xfrm>
              <a:off x="5632549" y="312823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326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1"/>
            <p:cNvSpPr/>
            <p:nvPr/>
          </p:nvSpPr>
          <p:spPr>
            <a:xfrm>
              <a:off x="5632549" y="3180686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1"/>
            <p:cNvSpPr/>
            <p:nvPr/>
          </p:nvSpPr>
          <p:spPr>
            <a:xfrm>
              <a:off x="5659706" y="3207843"/>
              <a:ext cx="16348" cy="18149"/>
            </a:xfrm>
            <a:custGeom>
              <a:avLst/>
              <a:gdLst/>
              <a:ahLst/>
              <a:cxnLst/>
              <a:rect l="l" t="t" r="r" b="b"/>
              <a:pathLst>
                <a:path w="245" h="272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190"/>
                    <a:pt x="1" y="245"/>
                    <a:pt x="55" y="272"/>
                  </a:cubicBezTo>
                  <a:cubicBezTo>
                    <a:pt x="109" y="190"/>
                    <a:pt x="163" y="109"/>
                    <a:pt x="245" y="28"/>
                  </a:cubicBezTo>
                  <a:cubicBezTo>
                    <a:pt x="218" y="1"/>
                    <a:pt x="190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1"/>
            <p:cNvSpPr/>
            <p:nvPr/>
          </p:nvSpPr>
          <p:spPr>
            <a:xfrm>
              <a:off x="5685062" y="3180686"/>
              <a:ext cx="10876" cy="18149"/>
            </a:xfrm>
            <a:custGeom>
              <a:avLst/>
              <a:gdLst/>
              <a:ahLst/>
              <a:cxnLst/>
              <a:rect l="l" t="t" r="r" b="b"/>
              <a:pathLst>
                <a:path w="163" h="272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191"/>
                    <a:pt x="27" y="245"/>
                    <a:pt x="55" y="272"/>
                  </a:cubicBezTo>
                  <a:cubicBezTo>
                    <a:pt x="82" y="245"/>
                    <a:pt x="109" y="218"/>
                    <a:pt x="163" y="191"/>
                  </a:cubicBezTo>
                  <a:lnTo>
                    <a:pt x="163" y="163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1"/>
            <p:cNvSpPr/>
            <p:nvPr/>
          </p:nvSpPr>
          <p:spPr>
            <a:xfrm>
              <a:off x="5632549" y="323320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17"/>
                    <a:pt x="55" y="272"/>
                    <a:pt x="109" y="299"/>
                  </a:cubicBezTo>
                  <a:cubicBezTo>
                    <a:pt x="136" y="272"/>
                    <a:pt x="191" y="190"/>
                    <a:pt x="218" y="163"/>
                  </a:cubicBezTo>
                  <a:cubicBezTo>
                    <a:pt x="245" y="136"/>
                    <a:pt x="272" y="109"/>
                    <a:pt x="299" y="82"/>
                  </a:cubicBezTo>
                  <a:cubicBezTo>
                    <a:pt x="272" y="27"/>
                    <a:pt x="218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1"/>
            <p:cNvSpPr/>
            <p:nvPr/>
          </p:nvSpPr>
          <p:spPr>
            <a:xfrm>
              <a:off x="5619871" y="1893867"/>
              <a:ext cx="7340" cy="16348"/>
            </a:xfrm>
            <a:custGeom>
              <a:avLst/>
              <a:gdLst/>
              <a:ahLst/>
              <a:cxnLst/>
              <a:rect l="l" t="t" r="r" b="b"/>
              <a:pathLst>
                <a:path w="110" h="245" extrusionOk="0">
                  <a:moveTo>
                    <a:pt x="1" y="1"/>
                  </a:moveTo>
                  <a:cubicBezTo>
                    <a:pt x="1" y="82"/>
                    <a:pt x="28" y="163"/>
                    <a:pt x="82" y="245"/>
                  </a:cubicBezTo>
                  <a:cubicBezTo>
                    <a:pt x="82" y="218"/>
                    <a:pt x="109" y="191"/>
                    <a:pt x="109" y="163"/>
                  </a:cubicBezTo>
                  <a:cubicBezTo>
                    <a:pt x="109" y="82"/>
                    <a:pt x="55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1"/>
            <p:cNvSpPr/>
            <p:nvPr/>
          </p:nvSpPr>
          <p:spPr>
            <a:xfrm>
              <a:off x="5607193" y="194638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1"/>
            <p:cNvSpPr/>
            <p:nvPr/>
          </p:nvSpPr>
          <p:spPr>
            <a:xfrm>
              <a:off x="5607193" y="199882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1"/>
            <p:cNvSpPr/>
            <p:nvPr/>
          </p:nvSpPr>
          <p:spPr>
            <a:xfrm>
              <a:off x="5607193" y="205134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1"/>
            <p:cNvSpPr/>
            <p:nvPr/>
          </p:nvSpPr>
          <p:spPr>
            <a:xfrm>
              <a:off x="5607193" y="2103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1"/>
            <p:cNvSpPr/>
            <p:nvPr/>
          </p:nvSpPr>
          <p:spPr>
            <a:xfrm>
              <a:off x="5607193" y="215630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1"/>
            <p:cNvSpPr/>
            <p:nvPr/>
          </p:nvSpPr>
          <p:spPr>
            <a:xfrm>
              <a:off x="5607193" y="220881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1"/>
            <p:cNvSpPr/>
            <p:nvPr/>
          </p:nvSpPr>
          <p:spPr>
            <a:xfrm>
              <a:off x="5607193" y="2261263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1"/>
            <p:cNvSpPr/>
            <p:nvPr/>
          </p:nvSpPr>
          <p:spPr>
            <a:xfrm>
              <a:off x="5607193" y="231377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1"/>
            <p:cNvSpPr/>
            <p:nvPr/>
          </p:nvSpPr>
          <p:spPr>
            <a:xfrm>
              <a:off x="5607193" y="2366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1"/>
            <p:cNvSpPr/>
            <p:nvPr/>
          </p:nvSpPr>
          <p:spPr>
            <a:xfrm>
              <a:off x="5607193" y="2418737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1"/>
            <p:cNvSpPr/>
            <p:nvPr/>
          </p:nvSpPr>
          <p:spPr>
            <a:xfrm>
              <a:off x="5607193" y="247125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1"/>
            <p:cNvSpPr/>
            <p:nvPr/>
          </p:nvSpPr>
          <p:spPr>
            <a:xfrm>
              <a:off x="5607193" y="252369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1"/>
            <p:cNvSpPr/>
            <p:nvPr/>
          </p:nvSpPr>
          <p:spPr>
            <a:xfrm>
              <a:off x="5607193" y="257621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41"/>
            <p:cNvSpPr/>
            <p:nvPr/>
          </p:nvSpPr>
          <p:spPr>
            <a:xfrm>
              <a:off x="5607193" y="262865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1"/>
            <p:cNvSpPr/>
            <p:nvPr/>
          </p:nvSpPr>
          <p:spPr>
            <a:xfrm>
              <a:off x="5607193" y="2681172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1"/>
            <p:cNvSpPr/>
            <p:nvPr/>
          </p:nvSpPr>
          <p:spPr>
            <a:xfrm>
              <a:off x="5607193" y="273368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1"/>
            <p:cNvSpPr/>
            <p:nvPr/>
          </p:nvSpPr>
          <p:spPr>
            <a:xfrm>
              <a:off x="5607193" y="278613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1"/>
            <p:cNvSpPr/>
            <p:nvPr/>
          </p:nvSpPr>
          <p:spPr>
            <a:xfrm>
              <a:off x="5607193" y="283864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1"/>
            <p:cNvSpPr/>
            <p:nvPr/>
          </p:nvSpPr>
          <p:spPr>
            <a:xfrm>
              <a:off x="5607193" y="289109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1"/>
            <p:cNvSpPr/>
            <p:nvPr/>
          </p:nvSpPr>
          <p:spPr>
            <a:xfrm>
              <a:off x="5607193" y="294360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1"/>
            <p:cNvSpPr/>
            <p:nvPr/>
          </p:nvSpPr>
          <p:spPr>
            <a:xfrm>
              <a:off x="5607193" y="299792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1"/>
            <p:cNvSpPr/>
            <p:nvPr/>
          </p:nvSpPr>
          <p:spPr>
            <a:xfrm>
              <a:off x="5607193" y="3050369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1"/>
            <p:cNvSpPr/>
            <p:nvPr/>
          </p:nvSpPr>
          <p:spPr>
            <a:xfrm>
              <a:off x="5607193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1"/>
            <p:cNvSpPr/>
            <p:nvPr/>
          </p:nvSpPr>
          <p:spPr>
            <a:xfrm>
              <a:off x="5607193" y="315533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1"/>
            <p:cNvSpPr/>
            <p:nvPr/>
          </p:nvSpPr>
          <p:spPr>
            <a:xfrm>
              <a:off x="5607193" y="3207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1"/>
            <p:cNvSpPr/>
            <p:nvPr/>
          </p:nvSpPr>
          <p:spPr>
            <a:xfrm>
              <a:off x="5607193" y="3260357"/>
              <a:ext cx="16414" cy="19951"/>
            </a:xfrm>
            <a:custGeom>
              <a:avLst/>
              <a:gdLst/>
              <a:ahLst/>
              <a:cxnLst/>
              <a:rect l="l" t="t" r="r" b="b"/>
              <a:pathLst>
                <a:path w="246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28" y="271"/>
                    <a:pt x="82" y="299"/>
                  </a:cubicBezTo>
                  <a:cubicBezTo>
                    <a:pt x="82" y="271"/>
                    <a:pt x="82" y="271"/>
                    <a:pt x="82" y="244"/>
                  </a:cubicBezTo>
                  <a:cubicBezTo>
                    <a:pt x="82" y="136"/>
                    <a:pt x="164" y="54"/>
                    <a:pt x="245" y="27"/>
                  </a:cubicBezTo>
                  <a:cubicBezTo>
                    <a:pt x="218" y="0"/>
                    <a:pt x="191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1"/>
            <p:cNvSpPr/>
            <p:nvPr/>
          </p:nvSpPr>
          <p:spPr>
            <a:xfrm>
              <a:off x="5607193" y="3312804"/>
              <a:ext cx="9141" cy="18149"/>
            </a:xfrm>
            <a:custGeom>
              <a:avLst/>
              <a:gdLst/>
              <a:ahLst/>
              <a:cxnLst/>
              <a:rect l="l" t="t" r="r" b="b"/>
              <a:pathLst>
                <a:path w="137" h="272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28" y="245"/>
                    <a:pt x="82" y="272"/>
                  </a:cubicBezTo>
                  <a:cubicBezTo>
                    <a:pt x="109" y="191"/>
                    <a:pt x="137" y="109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1"/>
            <p:cNvSpPr/>
            <p:nvPr/>
          </p:nvSpPr>
          <p:spPr>
            <a:xfrm>
              <a:off x="5618069" y="3376194"/>
              <a:ext cx="3670" cy="9075"/>
            </a:xfrm>
            <a:custGeom>
              <a:avLst/>
              <a:gdLst/>
              <a:ahLst/>
              <a:cxnLst/>
              <a:rect l="l" t="t" r="r" b="b"/>
              <a:pathLst>
                <a:path w="55" h="136" extrusionOk="0">
                  <a:moveTo>
                    <a:pt x="1" y="0"/>
                  </a:moveTo>
                  <a:cubicBezTo>
                    <a:pt x="1" y="54"/>
                    <a:pt x="1" y="81"/>
                    <a:pt x="1" y="136"/>
                  </a:cubicBezTo>
                  <a:cubicBezTo>
                    <a:pt x="28" y="136"/>
                    <a:pt x="55" y="136"/>
                    <a:pt x="55" y="109"/>
                  </a:cubicBezTo>
                  <a:cubicBezTo>
                    <a:pt x="28" y="81"/>
                    <a:pt x="28" y="54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1"/>
            <p:cNvSpPr/>
            <p:nvPr/>
          </p:nvSpPr>
          <p:spPr>
            <a:xfrm>
              <a:off x="5632549" y="3397880"/>
              <a:ext cx="7340" cy="12744"/>
            </a:xfrm>
            <a:custGeom>
              <a:avLst/>
              <a:gdLst/>
              <a:ahLst/>
              <a:cxnLst/>
              <a:rect l="l" t="t" r="r" b="b"/>
              <a:pathLst>
                <a:path w="110" h="191" extrusionOk="0">
                  <a:moveTo>
                    <a:pt x="28" y="1"/>
                  </a:moveTo>
                  <a:cubicBezTo>
                    <a:pt x="1" y="28"/>
                    <a:pt x="1" y="28"/>
                    <a:pt x="1" y="55"/>
                  </a:cubicBezTo>
                  <a:cubicBezTo>
                    <a:pt x="1" y="109"/>
                    <a:pt x="55" y="163"/>
                    <a:pt x="109" y="190"/>
                  </a:cubicBezTo>
                  <a:cubicBezTo>
                    <a:pt x="82" y="136"/>
                    <a:pt x="55" y="55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1"/>
            <p:cNvSpPr/>
            <p:nvPr/>
          </p:nvSpPr>
          <p:spPr>
            <a:xfrm>
              <a:off x="5527588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17" y="326"/>
                    <a:pt x="272" y="272"/>
                    <a:pt x="299" y="217"/>
                  </a:cubicBezTo>
                  <a:cubicBezTo>
                    <a:pt x="272" y="163"/>
                    <a:pt x="245" y="109"/>
                    <a:pt x="245" y="28"/>
                  </a:cubicBezTo>
                  <a:cubicBezTo>
                    <a:pt x="217" y="28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1"/>
            <p:cNvSpPr/>
            <p:nvPr/>
          </p:nvSpPr>
          <p:spPr>
            <a:xfrm>
              <a:off x="5554746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1"/>
            <p:cNvSpPr/>
            <p:nvPr/>
          </p:nvSpPr>
          <p:spPr>
            <a:xfrm>
              <a:off x="5580102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1"/>
            <p:cNvSpPr/>
            <p:nvPr/>
          </p:nvSpPr>
          <p:spPr>
            <a:xfrm>
              <a:off x="5527588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1"/>
            <p:cNvSpPr/>
            <p:nvPr/>
          </p:nvSpPr>
          <p:spPr>
            <a:xfrm>
              <a:off x="5554746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1"/>
            <p:cNvSpPr/>
            <p:nvPr/>
          </p:nvSpPr>
          <p:spPr>
            <a:xfrm>
              <a:off x="5580102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1"/>
            <p:cNvSpPr/>
            <p:nvPr/>
          </p:nvSpPr>
          <p:spPr>
            <a:xfrm>
              <a:off x="5527588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1"/>
            <p:cNvSpPr/>
            <p:nvPr/>
          </p:nvSpPr>
          <p:spPr>
            <a:xfrm>
              <a:off x="5554746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1"/>
            <p:cNvSpPr/>
            <p:nvPr/>
          </p:nvSpPr>
          <p:spPr>
            <a:xfrm>
              <a:off x="5580102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1"/>
            <p:cNvSpPr/>
            <p:nvPr/>
          </p:nvSpPr>
          <p:spPr>
            <a:xfrm>
              <a:off x="5527588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1"/>
            <p:cNvSpPr/>
            <p:nvPr/>
          </p:nvSpPr>
          <p:spPr>
            <a:xfrm>
              <a:off x="5554746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1"/>
            <p:cNvSpPr/>
            <p:nvPr/>
          </p:nvSpPr>
          <p:spPr>
            <a:xfrm>
              <a:off x="5580102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1"/>
            <p:cNvSpPr/>
            <p:nvPr/>
          </p:nvSpPr>
          <p:spPr>
            <a:xfrm>
              <a:off x="5527588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1"/>
            <p:cNvSpPr/>
            <p:nvPr/>
          </p:nvSpPr>
          <p:spPr>
            <a:xfrm>
              <a:off x="5554746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1"/>
            <p:cNvSpPr/>
            <p:nvPr/>
          </p:nvSpPr>
          <p:spPr>
            <a:xfrm>
              <a:off x="5580102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1"/>
            <p:cNvSpPr/>
            <p:nvPr/>
          </p:nvSpPr>
          <p:spPr>
            <a:xfrm>
              <a:off x="5527588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1"/>
            <p:cNvSpPr/>
            <p:nvPr/>
          </p:nvSpPr>
          <p:spPr>
            <a:xfrm>
              <a:off x="5554746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1"/>
            <p:cNvSpPr/>
            <p:nvPr/>
          </p:nvSpPr>
          <p:spPr>
            <a:xfrm>
              <a:off x="5580102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1"/>
            <p:cNvSpPr/>
            <p:nvPr/>
          </p:nvSpPr>
          <p:spPr>
            <a:xfrm>
              <a:off x="5527588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1"/>
            <p:cNvSpPr/>
            <p:nvPr/>
          </p:nvSpPr>
          <p:spPr>
            <a:xfrm>
              <a:off x="5554746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1"/>
            <p:cNvSpPr/>
            <p:nvPr/>
          </p:nvSpPr>
          <p:spPr>
            <a:xfrm>
              <a:off x="5580102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17"/>
                    <a:pt x="81" y="298"/>
                    <a:pt x="163" y="298"/>
                  </a:cubicBezTo>
                  <a:cubicBezTo>
                    <a:pt x="244" y="298"/>
                    <a:pt x="298" y="217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1"/>
            <p:cNvSpPr/>
            <p:nvPr/>
          </p:nvSpPr>
          <p:spPr>
            <a:xfrm>
              <a:off x="5527588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1"/>
            <p:cNvSpPr/>
            <p:nvPr/>
          </p:nvSpPr>
          <p:spPr>
            <a:xfrm>
              <a:off x="5554746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1"/>
            <p:cNvSpPr/>
            <p:nvPr/>
          </p:nvSpPr>
          <p:spPr>
            <a:xfrm>
              <a:off x="5580102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1"/>
            <p:cNvSpPr/>
            <p:nvPr/>
          </p:nvSpPr>
          <p:spPr>
            <a:xfrm>
              <a:off x="5527588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1"/>
            <p:cNvSpPr/>
            <p:nvPr/>
          </p:nvSpPr>
          <p:spPr>
            <a:xfrm>
              <a:off x="5554746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1"/>
            <p:cNvSpPr/>
            <p:nvPr/>
          </p:nvSpPr>
          <p:spPr>
            <a:xfrm>
              <a:off x="5580102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1"/>
            <p:cNvSpPr/>
            <p:nvPr/>
          </p:nvSpPr>
          <p:spPr>
            <a:xfrm>
              <a:off x="5527588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1"/>
            <p:cNvSpPr/>
            <p:nvPr/>
          </p:nvSpPr>
          <p:spPr>
            <a:xfrm>
              <a:off x="5554746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1"/>
            <p:cNvSpPr/>
            <p:nvPr/>
          </p:nvSpPr>
          <p:spPr>
            <a:xfrm>
              <a:off x="5580102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1"/>
            <p:cNvSpPr/>
            <p:nvPr/>
          </p:nvSpPr>
          <p:spPr>
            <a:xfrm>
              <a:off x="5527588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1"/>
            <p:cNvSpPr/>
            <p:nvPr/>
          </p:nvSpPr>
          <p:spPr>
            <a:xfrm>
              <a:off x="5554746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1"/>
            <p:cNvSpPr/>
            <p:nvPr/>
          </p:nvSpPr>
          <p:spPr>
            <a:xfrm>
              <a:off x="5580102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1"/>
            <p:cNvSpPr/>
            <p:nvPr/>
          </p:nvSpPr>
          <p:spPr>
            <a:xfrm>
              <a:off x="5527588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1"/>
            <p:cNvSpPr/>
            <p:nvPr/>
          </p:nvSpPr>
          <p:spPr>
            <a:xfrm>
              <a:off x="5554746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1"/>
            <p:cNvSpPr/>
            <p:nvPr/>
          </p:nvSpPr>
          <p:spPr>
            <a:xfrm>
              <a:off x="5580102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298" y="244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1"/>
            <p:cNvSpPr/>
            <p:nvPr/>
          </p:nvSpPr>
          <p:spPr>
            <a:xfrm>
              <a:off x="5527588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1"/>
            <p:cNvSpPr/>
            <p:nvPr/>
          </p:nvSpPr>
          <p:spPr>
            <a:xfrm>
              <a:off x="5554746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1"/>
            <p:cNvSpPr/>
            <p:nvPr/>
          </p:nvSpPr>
          <p:spPr>
            <a:xfrm>
              <a:off x="5580102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1"/>
            <p:cNvSpPr/>
            <p:nvPr/>
          </p:nvSpPr>
          <p:spPr>
            <a:xfrm>
              <a:off x="5527588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1"/>
            <p:cNvSpPr/>
            <p:nvPr/>
          </p:nvSpPr>
          <p:spPr>
            <a:xfrm>
              <a:off x="5554746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1"/>
            <p:cNvSpPr/>
            <p:nvPr/>
          </p:nvSpPr>
          <p:spPr>
            <a:xfrm>
              <a:off x="5580102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298" y="244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1"/>
            <p:cNvSpPr/>
            <p:nvPr/>
          </p:nvSpPr>
          <p:spPr>
            <a:xfrm>
              <a:off x="5580102" y="2655816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lnTo>
                    <a:pt x="298" y="136"/>
                  </a:ln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1"/>
            <p:cNvSpPr/>
            <p:nvPr/>
          </p:nvSpPr>
          <p:spPr>
            <a:xfrm>
              <a:off x="5527588" y="2655816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lnTo>
                    <a:pt x="299" y="164"/>
                  </a:ln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1"/>
            <p:cNvSpPr/>
            <p:nvPr/>
          </p:nvSpPr>
          <p:spPr>
            <a:xfrm>
              <a:off x="5554746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1"/>
            <p:cNvSpPr/>
            <p:nvPr/>
          </p:nvSpPr>
          <p:spPr>
            <a:xfrm>
              <a:off x="5580102" y="2666692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0" y="1"/>
                  </a:moveTo>
                  <a:cubicBezTo>
                    <a:pt x="0" y="82"/>
                    <a:pt x="81" y="136"/>
                    <a:pt x="163" y="136"/>
                  </a:cubicBezTo>
                  <a:cubicBezTo>
                    <a:pt x="244" y="136"/>
                    <a:pt x="298" y="82"/>
                    <a:pt x="29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1"/>
            <p:cNvSpPr/>
            <p:nvPr/>
          </p:nvSpPr>
          <p:spPr>
            <a:xfrm>
              <a:off x="5527588" y="2664891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0" y="0"/>
                  </a:moveTo>
                  <a:cubicBezTo>
                    <a:pt x="0" y="109"/>
                    <a:pt x="82" y="163"/>
                    <a:pt x="163" y="163"/>
                  </a:cubicBezTo>
                  <a:cubicBezTo>
                    <a:pt x="245" y="163"/>
                    <a:pt x="299" y="109"/>
                    <a:pt x="29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1"/>
            <p:cNvSpPr/>
            <p:nvPr/>
          </p:nvSpPr>
          <p:spPr>
            <a:xfrm>
              <a:off x="5527588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1"/>
            <p:cNvSpPr/>
            <p:nvPr/>
          </p:nvSpPr>
          <p:spPr>
            <a:xfrm>
              <a:off x="5554746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1"/>
            <p:cNvSpPr/>
            <p:nvPr/>
          </p:nvSpPr>
          <p:spPr>
            <a:xfrm>
              <a:off x="5580102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1"/>
            <p:cNvSpPr/>
            <p:nvPr/>
          </p:nvSpPr>
          <p:spPr>
            <a:xfrm>
              <a:off x="5527588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1"/>
            <p:cNvSpPr/>
            <p:nvPr/>
          </p:nvSpPr>
          <p:spPr>
            <a:xfrm>
              <a:off x="5554746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1"/>
            <p:cNvSpPr/>
            <p:nvPr/>
          </p:nvSpPr>
          <p:spPr>
            <a:xfrm>
              <a:off x="5580102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1"/>
            <p:cNvSpPr/>
            <p:nvPr/>
          </p:nvSpPr>
          <p:spPr>
            <a:xfrm>
              <a:off x="5527588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1"/>
            <p:cNvSpPr/>
            <p:nvPr/>
          </p:nvSpPr>
          <p:spPr>
            <a:xfrm>
              <a:off x="5554746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1"/>
            <p:cNvSpPr/>
            <p:nvPr/>
          </p:nvSpPr>
          <p:spPr>
            <a:xfrm>
              <a:off x="5580102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1" y="1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1"/>
            <p:cNvSpPr/>
            <p:nvPr/>
          </p:nvSpPr>
          <p:spPr>
            <a:xfrm>
              <a:off x="5527588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1"/>
            <p:cNvSpPr/>
            <p:nvPr/>
          </p:nvSpPr>
          <p:spPr>
            <a:xfrm>
              <a:off x="5554746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1"/>
            <p:cNvSpPr/>
            <p:nvPr/>
          </p:nvSpPr>
          <p:spPr>
            <a:xfrm>
              <a:off x="5580102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1"/>
            <p:cNvSpPr/>
            <p:nvPr/>
          </p:nvSpPr>
          <p:spPr>
            <a:xfrm>
              <a:off x="5580102" y="291825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1"/>
            <p:cNvSpPr/>
            <p:nvPr/>
          </p:nvSpPr>
          <p:spPr>
            <a:xfrm>
              <a:off x="5554746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1"/>
            <p:cNvSpPr/>
            <p:nvPr/>
          </p:nvSpPr>
          <p:spPr>
            <a:xfrm>
              <a:off x="5527588" y="291825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1"/>
            <p:cNvSpPr/>
            <p:nvPr/>
          </p:nvSpPr>
          <p:spPr>
            <a:xfrm>
              <a:off x="5527588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1"/>
            <p:cNvSpPr/>
            <p:nvPr/>
          </p:nvSpPr>
          <p:spPr>
            <a:xfrm>
              <a:off x="5554746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1"/>
            <p:cNvSpPr/>
            <p:nvPr/>
          </p:nvSpPr>
          <p:spPr>
            <a:xfrm>
              <a:off x="5580102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1"/>
            <p:cNvSpPr/>
            <p:nvPr/>
          </p:nvSpPr>
          <p:spPr>
            <a:xfrm>
              <a:off x="5580102" y="302321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1"/>
            <p:cNvSpPr/>
            <p:nvPr/>
          </p:nvSpPr>
          <p:spPr>
            <a:xfrm>
              <a:off x="5554746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1"/>
            <p:cNvSpPr/>
            <p:nvPr/>
          </p:nvSpPr>
          <p:spPr>
            <a:xfrm>
              <a:off x="5527588" y="302321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1"/>
            <p:cNvSpPr/>
            <p:nvPr/>
          </p:nvSpPr>
          <p:spPr>
            <a:xfrm>
              <a:off x="5527588" y="307572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1"/>
            <p:cNvSpPr/>
            <p:nvPr/>
          </p:nvSpPr>
          <p:spPr>
            <a:xfrm>
              <a:off x="5554746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1"/>
            <p:cNvSpPr/>
            <p:nvPr/>
          </p:nvSpPr>
          <p:spPr>
            <a:xfrm>
              <a:off x="5580102" y="307572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1"/>
            <p:cNvSpPr/>
            <p:nvPr/>
          </p:nvSpPr>
          <p:spPr>
            <a:xfrm>
              <a:off x="5580102" y="312823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1"/>
            <p:cNvSpPr/>
            <p:nvPr/>
          </p:nvSpPr>
          <p:spPr>
            <a:xfrm>
              <a:off x="5554746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7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1"/>
            <p:cNvSpPr/>
            <p:nvPr/>
          </p:nvSpPr>
          <p:spPr>
            <a:xfrm>
              <a:off x="5527588" y="312823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1"/>
            <p:cNvSpPr/>
            <p:nvPr/>
          </p:nvSpPr>
          <p:spPr>
            <a:xfrm>
              <a:off x="5527588" y="318068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1"/>
            <p:cNvSpPr/>
            <p:nvPr/>
          </p:nvSpPr>
          <p:spPr>
            <a:xfrm>
              <a:off x="5554746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1"/>
            <p:cNvSpPr/>
            <p:nvPr/>
          </p:nvSpPr>
          <p:spPr>
            <a:xfrm>
              <a:off x="5580102" y="318068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1"/>
            <p:cNvSpPr/>
            <p:nvPr/>
          </p:nvSpPr>
          <p:spPr>
            <a:xfrm>
              <a:off x="5554746" y="326035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41"/>
            <p:cNvSpPr/>
            <p:nvPr/>
          </p:nvSpPr>
          <p:spPr>
            <a:xfrm>
              <a:off x="5580102" y="323320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1"/>
            <p:cNvSpPr/>
            <p:nvPr/>
          </p:nvSpPr>
          <p:spPr>
            <a:xfrm>
              <a:off x="5580102" y="328564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1"/>
            <p:cNvSpPr/>
            <p:nvPr/>
          </p:nvSpPr>
          <p:spPr>
            <a:xfrm>
              <a:off x="5554746" y="331280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1"/>
            <p:cNvSpPr/>
            <p:nvPr/>
          </p:nvSpPr>
          <p:spPr>
            <a:xfrm>
              <a:off x="5556547" y="3365318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09" y="0"/>
                  </a:moveTo>
                  <a:cubicBezTo>
                    <a:pt x="82" y="0"/>
                    <a:pt x="28" y="27"/>
                    <a:pt x="0" y="55"/>
                  </a:cubicBezTo>
                  <a:cubicBezTo>
                    <a:pt x="28" y="136"/>
                    <a:pt x="55" y="217"/>
                    <a:pt x="82" y="299"/>
                  </a:cubicBezTo>
                  <a:lnTo>
                    <a:pt x="109" y="299"/>
                  </a:lnTo>
                  <a:cubicBezTo>
                    <a:pt x="190" y="299"/>
                    <a:pt x="272" y="244"/>
                    <a:pt x="272" y="136"/>
                  </a:cubicBezTo>
                  <a:cubicBezTo>
                    <a:pt x="272" y="55"/>
                    <a:pt x="190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1"/>
            <p:cNvSpPr/>
            <p:nvPr/>
          </p:nvSpPr>
          <p:spPr>
            <a:xfrm>
              <a:off x="5580102" y="3392475"/>
              <a:ext cx="5471" cy="10876"/>
            </a:xfrm>
            <a:custGeom>
              <a:avLst/>
              <a:gdLst/>
              <a:ahLst/>
              <a:cxnLst/>
              <a:rect l="l" t="t" r="r" b="b"/>
              <a:pathLst>
                <a:path w="82" h="163" extrusionOk="0">
                  <a:moveTo>
                    <a:pt x="81" y="0"/>
                  </a:moveTo>
                  <a:cubicBezTo>
                    <a:pt x="27" y="27"/>
                    <a:pt x="0" y="82"/>
                    <a:pt x="0" y="136"/>
                  </a:cubicBezTo>
                  <a:cubicBezTo>
                    <a:pt x="0" y="136"/>
                    <a:pt x="0" y="163"/>
                    <a:pt x="0" y="163"/>
                  </a:cubicBezTo>
                  <a:cubicBezTo>
                    <a:pt x="27" y="136"/>
                    <a:pt x="54" y="54"/>
                    <a:pt x="8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1"/>
            <p:cNvSpPr/>
            <p:nvPr/>
          </p:nvSpPr>
          <p:spPr>
            <a:xfrm>
              <a:off x="5502232" y="1906545"/>
              <a:ext cx="3670" cy="5471"/>
            </a:xfrm>
            <a:custGeom>
              <a:avLst/>
              <a:gdLst/>
              <a:ahLst/>
              <a:cxnLst/>
              <a:rect l="l" t="t" r="r" b="b"/>
              <a:pathLst>
                <a:path w="55" h="82" extrusionOk="0">
                  <a:moveTo>
                    <a:pt x="1" y="1"/>
                  </a:moveTo>
                  <a:cubicBezTo>
                    <a:pt x="1" y="28"/>
                    <a:pt x="28" y="55"/>
                    <a:pt x="55" y="82"/>
                  </a:cubicBezTo>
                  <a:cubicBezTo>
                    <a:pt x="28" y="55"/>
                    <a:pt x="28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1"/>
            <p:cNvSpPr/>
            <p:nvPr/>
          </p:nvSpPr>
          <p:spPr>
            <a:xfrm>
              <a:off x="5475074" y="1919223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1"/>
            <p:cNvSpPr/>
            <p:nvPr/>
          </p:nvSpPr>
          <p:spPr>
            <a:xfrm>
              <a:off x="5513108" y="1946381"/>
              <a:ext cx="9141" cy="14546"/>
            </a:xfrm>
            <a:custGeom>
              <a:avLst/>
              <a:gdLst/>
              <a:ahLst/>
              <a:cxnLst/>
              <a:rect l="l" t="t" r="r" b="b"/>
              <a:pathLst>
                <a:path w="137" h="218" extrusionOk="0">
                  <a:moveTo>
                    <a:pt x="0" y="0"/>
                  </a:moveTo>
                  <a:cubicBezTo>
                    <a:pt x="28" y="82"/>
                    <a:pt x="82" y="136"/>
                    <a:pt x="109" y="217"/>
                  </a:cubicBezTo>
                  <a:cubicBezTo>
                    <a:pt x="136" y="190"/>
                    <a:pt x="136" y="190"/>
                    <a:pt x="136" y="163"/>
                  </a:cubicBezTo>
                  <a:cubicBezTo>
                    <a:pt x="136" y="82"/>
                    <a:pt x="82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1"/>
            <p:cNvSpPr/>
            <p:nvPr/>
          </p:nvSpPr>
          <p:spPr>
            <a:xfrm>
              <a:off x="5475074" y="197173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1"/>
            <p:cNvSpPr/>
            <p:nvPr/>
          </p:nvSpPr>
          <p:spPr>
            <a:xfrm>
              <a:off x="5516712" y="2000696"/>
              <a:ext cx="5538" cy="14479"/>
            </a:xfrm>
            <a:custGeom>
              <a:avLst/>
              <a:gdLst/>
              <a:ahLst/>
              <a:cxnLst/>
              <a:rect l="l" t="t" r="r" b="b"/>
              <a:pathLst>
                <a:path w="83" h="217" extrusionOk="0">
                  <a:moveTo>
                    <a:pt x="28" y="0"/>
                  </a:moveTo>
                  <a:lnTo>
                    <a:pt x="28" y="0"/>
                  </a:lnTo>
                  <a:cubicBezTo>
                    <a:pt x="1" y="54"/>
                    <a:pt x="28" y="136"/>
                    <a:pt x="55" y="217"/>
                  </a:cubicBezTo>
                  <a:cubicBezTo>
                    <a:pt x="55" y="190"/>
                    <a:pt x="82" y="163"/>
                    <a:pt x="82" y="136"/>
                  </a:cubicBezTo>
                  <a:cubicBezTo>
                    <a:pt x="82" y="81"/>
                    <a:pt x="55" y="27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1"/>
            <p:cNvSpPr/>
            <p:nvPr/>
          </p:nvSpPr>
          <p:spPr>
            <a:xfrm>
              <a:off x="5502232" y="2006101"/>
              <a:ext cx="1868" cy="9075"/>
            </a:xfrm>
            <a:custGeom>
              <a:avLst/>
              <a:gdLst/>
              <a:ahLst/>
              <a:cxnLst/>
              <a:rect l="l" t="t" r="r" b="b"/>
              <a:pathLst>
                <a:path w="28" h="136" extrusionOk="0">
                  <a:moveTo>
                    <a:pt x="1" y="0"/>
                  </a:moveTo>
                  <a:cubicBezTo>
                    <a:pt x="1" y="28"/>
                    <a:pt x="1" y="28"/>
                    <a:pt x="1" y="55"/>
                  </a:cubicBezTo>
                  <a:cubicBezTo>
                    <a:pt x="1" y="82"/>
                    <a:pt x="1" y="109"/>
                    <a:pt x="28" y="136"/>
                  </a:cubicBezTo>
                  <a:cubicBezTo>
                    <a:pt x="1" y="82"/>
                    <a:pt x="1" y="55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1"/>
            <p:cNvSpPr/>
            <p:nvPr/>
          </p:nvSpPr>
          <p:spPr>
            <a:xfrm>
              <a:off x="5475074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1"/>
            <p:cNvSpPr/>
            <p:nvPr/>
          </p:nvSpPr>
          <p:spPr>
            <a:xfrm>
              <a:off x="5502232" y="205134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109"/>
                    <a:pt x="272" y="82"/>
                    <a:pt x="272" y="55"/>
                  </a:cubicBezTo>
                  <a:cubicBezTo>
                    <a:pt x="245" y="55"/>
                    <a:pt x="218" y="28"/>
                    <a:pt x="218" y="28"/>
                  </a:cubicBezTo>
                  <a:cubicBezTo>
                    <a:pt x="191" y="0"/>
                    <a:pt x="163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1"/>
            <p:cNvSpPr/>
            <p:nvPr/>
          </p:nvSpPr>
          <p:spPr>
            <a:xfrm>
              <a:off x="5475074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1"/>
            <p:cNvSpPr/>
            <p:nvPr/>
          </p:nvSpPr>
          <p:spPr>
            <a:xfrm>
              <a:off x="5502232" y="2103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1"/>
            <p:cNvSpPr/>
            <p:nvPr/>
          </p:nvSpPr>
          <p:spPr>
            <a:xfrm>
              <a:off x="5475074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1"/>
            <p:cNvSpPr/>
            <p:nvPr/>
          </p:nvSpPr>
          <p:spPr>
            <a:xfrm>
              <a:off x="5502232" y="215630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1"/>
            <p:cNvSpPr/>
            <p:nvPr/>
          </p:nvSpPr>
          <p:spPr>
            <a:xfrm>
              <a:off x="5475074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1"/>
            <p:cNvSpPr/>
            <p:nvPr/>
          </p:nvSpPr>
          <p:spPr>
            <a:xfrm>
              <a:off x="5502232" y="220881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1"/>
            <p:cNvSpPr/>
            <p:nvPr/>
          </p:nvSpPr>
          <p:spPr>
            <a:xfrm>
              <a:off x="5475074" y="223597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4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1"/>
            <p:cNvSpPr/>
            <p:nvPr/>
          </p:nvSpPr>
          <p:spPr>
            <a:xfrm>
              <a:off x="5502232" y="2261263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1"/>
            <p:cNvSpPr/>
            <p:nvPr/>
          </p:nvSpPr>
          <p:spPr>
            <a:xfrm>
              <a:off x="5475074" y="228842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1"/>
            <p:cNvSpPr/>
            <p:nvPr/>
          </p:nvSpPr>
          <p:spPr>
            <a:xfrm>
              <a:off x="5502232" y="231377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1"/>
            <p:cNvSpPr/>
            <p:nvPr/>
          </p:nvSpPr>
          <p:spPr>
            <a:xfrm>
              <a:off x="5475074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1"/>
            <p:cNvSpPr/>
            <p:nvPr/>
          </p:nvSpPr>
          <p:spPr>
            <a:xfrm>
              <a:off x="5502232" y="2366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1"/>
            <p:cNvSpPr/>
            <p:nvPr/>
          </p:nvSpPr>
          <p:spPr>
            <a:xfrm>
              <a:off x="5475074" y="239338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1"/>
            <p:cNvSpPr/>
            <p:nvPr/>
          </p:nvSpPr>
          <p:spPr>
            <a:xfrm>
              <a:off x="5502232" y="2418737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1"/>
            <p:cNvSpPr/>
            <p:nvPr/>
          </p:nvSpPr>
          <p:spPr>
            <a:xfrm>
              <a:off x="5475074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1"/>
            <p:cNvSpPr/>
            <p:nvPr/>
          </p:nvSpPr>
          <p:spPr>
            <a:xfrm>
              <a:off x="5502232" y="247125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1"/>
            <p:cNvSpPr/>
            <p:nvPr/>
          </p:nvSpPr>
          <p:spPr>
            <a:xfrm>
              <a:off x="5475074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1"/>
            <p:cNvSpPr/>
            <p:nvPr/>
          </p:nvSpPr>
          <p:spPr>
            <a:xfrm>
              <a:off x="5502232" y="252369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1"/>
            <p:cNvSpPr/>
            <p:nvPr/>
          </p:nvSpPr>
          <p:spPr>
            <a:xfrm>
              <a:off x="5475074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1"/>
            <p:cNvSpPr/>
            <p:nvPr/>
          </p:nvSpPr>
          <p:spPr>
            <a:xfrm>
              <a:off x="5502232" y="257621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1"/>
            <p:cNvSpPr/>
            <p:nvPr/>
          </p:nvSpPr>
          <p:spPr>
            <a:xfrm>
              <a:off x="5475074" y="260336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1"/>
            <p:cNvSpPr/>
            <p:nvPr/>
          </p:nvSpPr>
          <p:spPr>
            <a:xfrm>
              <a:off x="5502232" y="262865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1"/>
            <p:cNvSpPr/>
            <p:nvPr/>
          </p:nvSpPr>
          <p:spPr>
            <a:xfrm>
              <a:off x="5475074" y="2655816"/>
              <a:ext cx="20018" cy="10943"/>
            </a:xfrm>
            <a:custGeom>
              <a:avLst/>
              <a:gdLst/>
              <a:ahLst/>
              <a:cxnLst/>
              <a:rect l="l" t="t" r="r" b="b"/>
              <a:pathLst>
                <a:path w="300" h="164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lnTo>
                    <a:pt x="299" y="164"/>
                  </a:ln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1"/>
            <p:cNvSpPr/>
            <p:nvPr/>
          </p:nvSpPr>
          <p:spPr>
            <a:xfrm>
              <a:off x="5502232" y="2681172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1"/>
            <p:cNvSpPr/>
            <p:nvPr/>
          </p:nvSpPr>
          <p:spPr>
            <a:xfrm>
              <a:off x="5475074" y="2664891"/>
              <a:ext cx="20018" cy="10943"/>
            </a:xfrm>
            <a:custGeom>
              <a:avLst/>
              <a:gdLst/>
              <a:ahLst/>
              <a:cxnLst/>
              <a:rect l="l" t="t" r="r" b="b"/>
              <a:pathLst>
                <a:path w="300" h="164" extrusionOk="0">
                  <a:moveTo>
                    <a:pt x="1" y="0"/>
                  </a:moveTo>
                  <a:cubicBezTo>
                    <a:pt x="1" y="109"/>
                    <a:pt x="82" y="163"/>
                    <a:pt x="164" y="163"/>
                  </a:cubicBezTo>
                  <a:cubicBezTo>
                    <a:pt x="245" y="163"/>
                    <a:pt x="299" y="109"/>
                    <a:pt x="29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1"/>
            <p:cNvSpPr/>
            <p:nvPr/>
          </p:nvSpPr>
          <p:spPr>
            <a:xfrm>
              <a:off x="5475074" y="270833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1"/>
            <p:cNvSpPr/>
            <p:nvPr/>
          </p:nvSpPr>
          <p:spPr>
            <a:xfrm>
              <a:off x="5502232" y="273368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1"/>
            <p:cNvSpPr/>
            <p:nvPr/>
          </p:nvSpPr>
          <p:spPr>
            <a:xfrm>
              <a:off x="5475074" y="2760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1"/>
            <p:cNvSpPr/>
            <p:nvPr/>
          </p:nvSpPr>
          <p:spPr>
            <a:xfrm>
              <a:off x="5502232" y="278613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1"/>
            <p:cNvSpPr/>
            <p:nvPr/>
          </p:nvSpPr>
          <p:spPr>
            <a:xfrm>
              <a:off x="5475074" y="2813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1"/>
            <p:cNvSpPr/>
            <p:nvPr/>
          </p:nvSpPr>
          <p:spPr>
            <a:xfrm>
              <a:off x="5502232" y="283864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1"/>
            <p:cNvSpPr/>
            <p:nvPr/>
          </p:nvSpPr>
          <p:spPr>
            <a:xfrm>
              <a:off x="5475074" y="286580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1"/>
            <p:cNvSpPr/>
            <p:nvPr/>
          </p:nvSpPr>
          <p:spPr>
            <a:xfrm>
              <a:off x="5502232" y="289109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1"/>
            <p:cNvSpPr/>
            <p:nvPr/>
          </p:nvSpPr>
          <p:spPr>
            <a:xfrm>
              <a:off x="5502232" y="294360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1"/>
            <p:cNvSpPr/>
            <p:nvPr/>
          </p:nvSpPr>
          <p:spPr>
            <a:xfrm>
              <a:off x="5475074" y="291825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1"/>
            <p:cNvSpPr/>
            <p:nvPr/>
          </p:nvSpPr>
          <p:spPr>
            <a:xfrm>
              <a:off x="5475074" y="297076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1"/>
            <p:cNvSpPr/>
            <p:nvPr/>
          </p:nvSpPr>
          <p:spPr>
            <a:xfrm>
              <a:off x="5502232" y="299792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1"/>
            <p:cNvSpPr/>
            <p:nvPr/>
          </p:nvSpPr>
          <p:spPr>
            <a:xfrm>
              <a:off x="5502232" y="3050369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1"/>
            <p:cNvSpPr/>
            <p:nvPr/>
          </p:nvSpPr>
          <p:spPr>
            <a:xfrm>
              <a:off x="5475074" y="302321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1"/>
            <p:cNvSpPr/>
            <p:nvPr/>
          </p:nvSpPr>
          <p:spPr>
            <a:xfrm>
              <a:off x="5475074" y="307572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1"/>
            <p:cNvSpPr/>
            <p:nvPr/>
          </p:nvSpPr>
          <p:spPr>
            <a:xfrm>
              <a:off x="5502232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1"/>
            <p:cNvSpPr/>
            <p:nvPr/>
          </p:nvSpPr>
          <p:spPr>
            <a:xfrm>
              <a:off x="5502232" y="315533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09"/>
                  </a:cubicBezTo>
                  <a:cubicBezTo>
                    <a:pt x="1" y="164"/>
                    <a:pt x="28" y="191"/>
                    <a:pt x="28" y="245"/>
                  </a:cubicBezTo>
                  <a:cubicBezTo>
                    <a:pt x="55" y="272"/>
                    <a:pt x="82" y="299"/>
                    <a:pt x="136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1"/>
            <p:cNvSpPr/>
            <p:nvPr/>
          </p:nvSpPr>
          <p:spPr>
            <a:xfrm>
              <a:off x="5475074" y="312823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1"/>
            <p:cNvSpPr/>
            <p:nvPr/>
          </p:nvSpPr>
          <p:spPr>
            <a:xfrm>
              <a:off x="5502232" y="3207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82" y="1"/>
                    <a:pt x="28" y="28"/>
                    <a:pt x="1" y="55"/>
                  </a:cubicBezTo>
                  <a:cubicBezTo>
                    <a:pt x="28" y="136"/>
                    <a:pt x="55" y="218"/>
                    <a:pt x="82" y="272"/>
                  </a:cubicBezTo>
                  <a:cubicBezTo>
                    <a:pt x="109" y="299"/>
                    <a:pt x="109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1"/>
            <p:cNvSpPr/>
            <p:nvPr/>
          </p:nvSpPr>
          <p:spPr>
            <a:xfrm>
              <a:off x="5520315" y="3263960"/>
              <a:ext cx="1935" cy="5471"/>
            </a:xfrm>
            <a:custGeom>
              <a:avLst/>
              <a:gdLst/>
              <a:ahLst/>
              <a:cxnLst/>
              <a:rect l="l" t="t" r="r" b="b"/>
              <a:pathLst>
                <a:path w="29" h="82" extrusionOk="0">
                  <a:moveTo>
                    <a:pt x="1" y="0"/>
                  </a:moveTo>
                  <a:cubicBezTo>
                    <a:pt x="1" y="28"/>
                    <a:pt x="1" y="55"/>
                    <a:pt x="28" y="82"/>
                  </a:cubicBezTo>
                  <a:cubicBezTo>
                    <a:pt x="28" y="55"/>
                    <a:pt x="1" y="28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1"/>
            <p:cNvSpPr/>
            <p:nvPr/>
          </p:nvSpPr>
          <p:spPr>
            <a:xfrm>
              <a:off x="5527588" y="323320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1"/>
            <p:cNvSpPr/>
            <p:nvPr/>
          </p:nvSpPr>
          <p:spPr>
            <a:xfrm>
              <a:off x="5529390" y="3285646"/>
              <a:ext cx="18149" cy="21819"/>
            </a:xfrm>
            <a:custGeom>
              <a:avLst/>
              <a:gdLst/>
              <a:ahLst/>
              <a:cxnLst/>
              <a:rect l="l" t="t" r="r" b="b"/>
              <a:pathLst>
                <a:path w="272" h="327" extrusionOk="0">
                  <a:moveTo>
                    <a:pt x="136" y="1"/>
                  </a:moveTo>
                  <a:cubicBezTo>
                    <a:pt x="82" y="1"/>
                    <a:pt x="28" y="55"/>
                    <a:pt x="1" y="82"/>
                  </a:cubicBezTo>
                  <a:cubicBezTo>
                    <a:pt x="1" y="164"/>
                    <a:pt x="28" y="218"/>
                    <a:pt x="55" y="299"/>
                  </a:cubicBezTo>
                  <a:cubicBezTo>
                    <a:pt x="82" y="299"/>
                    <a:pt x="109" y="326"/>
                    <a:pt x="136" y="326"/>
                  </a:cubicBezTo>
                  <a:cubicBezTo>
                    <a:pt x="218" y="326"/>
                    <a:pt x="272" y="245"/>
                    <a:pt x="272" y="164"/>
                  </a:cubicBezTo>
                  <a:cubicBezTo>
                    <a:pt x="272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1"/>
            <p:cNvSpPr/>
            <p:nvPr/>
          </p:nvSpPr>
          <p:spPr>
            <a:xfrm>
              <a:off x="5422627" y="176174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18"/>
                    <a:pt x="27" y="272"/>
                    <a:pt x="82" y="299"/>
                  </a:cubicBezTo>
                  <a:cubicBezTo>
                    <a:pt x="190" y="272"/>
                    <a:pt x="244" y="218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1"/>
            <p:cNvSpPr/>
            <p:nvPr/>
          </p:nvSpPr>
          <p:spPr>
            <a:xfrm>
              <a:off x="5449785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1"/>
            <p:cNvSpPr/>
            <p:nvPr/>
          </p:nvSpPr>
          <p:spPr>
            <a:xfrm>
              <a:off x="5422627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1"/>
            <p:cNvSpPr/>
            <p:nvPr/>
          </p:nvSpPr>
          <p:spPr>
            <a:xfrm>
              <a:off x="5449785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1"/>
            <p:cNvSpPr/>
            <p:nvPr/>
          </p:nvSpPr>
          <p:spPr>
            <a:xfrm>
              <a:off x="5435305" y="2025986"/>
              <a:ext cx="7273" cy="12744"/>
            </a:xfrm>
            <a:custGeom>
              <a:avLst/>
              <a:gdLst/>
              <a:ahLst/>
              <a:cxnLst/>
              <a:rect l="l" t="t" r="r" b="b"/>
              <a:pathLst>
                <a:path w="109" h="191" extrusionOk="0">
                  <a:moveTo>
                    <a:pt x="0" y="1"/>
                  </a:moveTo>
                  <a:cubicBezTo>
                    <a:pt x="10" y="4"/>
                    <a:pt x="19" y="8"/>
                    <a:pt x="27" y="11"/>
                  </a:cubicBezTo>
                  <a:lnTo>
                    <a:pt x="27" y="11"/>
                  </a:lnTo>
                  <a:cubicBezTo>
                    <a:pt x="25" y="1"/>
                    <a:pt x="20" y="1"/>
                    <a:pt x="0" y="1"/>
                  </a:cubicBezTo>
                  <a:close/>
                  <a:moveTo>
                    <a:pt x="27" y="11"/>
                  </a:moveTo>
                  <a:cubicBezTo>
                    <a:pt x="27" y="15"/>
                    <a:pt x="27" y="21"/>
                    <a:pt x="27" y="28"/>
                  </a:cubicBezTo>
                  <a:cubicBezTo>
                    <a:pt x="54" y="82"/>
                    <a:pt x="82" y="136"/>
                    <a:pt x="109" y="191"/>
                  </a:cubicBezTo>
                  <a:cubicBezTo>
                    <a:pt x="109" y="163"/>
                    <a:pt x="109" y="163"/>
                    <a:pt x="109" y="136"/>
                  </a:cubicBezTo>
                  <a:cubicBezTo>
                    <a:pt x="109" y="89"/>
                    <a:pt x="88" y="41"/>
                    <a:pt x="27" y="1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1"/>
            <p:cNvSpPr/>
            <p:nvPr/>
          </p:nvSpPr>
          <p:spPr>
            <a:xfrm>
              <a:off x="5449785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1"/>
            <p:cNvSpPr/>
            <p:nvPr/>
          </p:nvSpPr>
          <p:spPr>
            <a:xfrm>
              <a:off x="5422627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1"/>
            <p:cNvSpPr/>
            <p:nvPr/>
          </p:nvSpPr>
          <p:spPr>
            <a:xfrm>
              <a:off x="5449785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1"/>
            <p:cNvSpPr/>
            <p:nvPr/>
          </p:nvSpPr>
          <p:spPr>
            <a:xfrm>
              <a:off x="5422627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1"/>
            <p:cNvSpPr/>
            <p:nvPr/>
          </p:nvSpPr>
          <p:spPr>
            <a:xfrm>
              <a:off x="5449785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1"/>
            <p:cNvSpPr/>
            <p:nvPr/>
          </p:nvSpPr>
          <p:spPr>
            <a:xfrm>
              <a:off x="5422627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1"/>
            <p:cNvSpPr/>
            <p:nvPr/>
          </p:nvSpPr>
          <p:spPr>
            <a:xfrm>
              <a:off x="5449785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1"/>
            <p:cNvSpPr/>
            <p:nvPr/>
          </p:nvSpPr>
          <p:spPr>
            <a:xfrm>
              <a:off x="5422627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4" y="298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1"/>
            <p:cNvSpPr/>
            <p:nvPr/>
          </p:nvSpPr>
          <p:spPr>
            <a:xfrm>
              <a:off x="5449785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1"/>
            <p:cNvSpPr/>
            <p:nvPr/>
          </p:nvSpPr>
          <p:spPr>
            <a:xfrm>
              <a:off x="5422627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1"/>
            <p:cNvSpPr/>
            <p:nvPr/>
          </p:nvSpPr>
          <p:spPr>
            <a:xfrm>
              <a:off x="5449785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1"/>
            <p:cNvSpPr/>
            <p:nvPr/>
          </p:nvSpPr>
          <p:spPr>
            <a:xfrm>
              <a:off x="5422627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1"/>
            <p:cNvSpPr/>
            <p:nvPr/>
          </p:nvSpPr>
          <p:spPr>
            <a:xfrm>
              <a:off x="5449785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1"/>
            <p:cNvSpPr/>
            <p:nvPr/>
          </p:nvSpPr>
          <p:spPr>
            <a:xfrm>
              <a:off x="5422627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1"/>
            <p:cNvSpPr/>
            <p:nvPr/>
          </p:nvSpPr>
          <p:spPr>
            <a:xfrm>
              <a:off x="5449785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1"/>
            <p:cNvSpPr/>
            <p:nvPr/>
          </p:nvSpPr>
          <p:spPr>
            <a:xfrm>
              <a:off x="5422627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1"/>
            <p:cNvSpPr/>
            <p:nvPr/>
          </p:nvSpPr>
          <p:spPr>
            <a:xfrm>
              <a:off x="5449785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1"/>
            <p:cNvSpPr/>
            <p:nvPr/>
          </p:nvSpPr>
          <p:spPr>
            <a:xfrm>
              <a:off x="5422627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299" y="244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1"/>
            <p:cNvSpPr/>
            <p:nvPr/>
          </p:nvSpPr>
          <p:spPr>
            <a:xfrm>
              <a:off x="5449785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1"/>
            <p:cNvSpPr/>
            <p:nvPr/>
          </p:nvSpPr>
          <p:spPr>
            <a:xfrm>
              <a:off x="5422627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1"/>
            <p:cNvSpPr/>
            <p:nvPr/>
          </p:nvSpPr>
          <p:spPr>
            <a:xfrm>
              <a:off x="5449785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1"/>
            <p:cNvSpPr/>
            <p:nvPr/>
          </p:nvSpPr>
          <p:spPr>
            <a:xfrm>
              <a:off x="5422627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1"/>
            <p:cNvSpPr/>
            <p:nvPr/>
          </p:nvSpPr>
          <p:spPr>
            <a:xfrm>
              <a:off x="5449785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1"/>
            <p:cNvSpPr/>
            <p:nvPr/>
          </p:nvSpPr>
          <p:spPr>
            <a:xfrm>
              <a:off x="5422627" y="2655816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lnTo>
                    <a:pt x="299" y="164"/>
                  </a:ln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1"/>
            <p:cNvSpPr/>
            <p:nvPr/>
          </p:nvSpPr>
          <p:spPr>
            <a:xfrm>
              <a:off x="5449785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1"/>
            <p:cNvSpPr/>
            <p:nvPr/>
          </p:nvSpPr>
          <p:spPr>
            <a:xfrm>
              <a:off x="5422627" y="2664891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0" y="0"/>
                  </a:moveTo>
                  <a:cubicBezTo>
                    <a:pt x="0" y="109"/>
                    <a:pt x="82" y="163"/>
                    <a:pt x="163" y="163"/>
                  </a:cubicBezTo>
                  <a:cubicBezTo>
                    <a:pt x="244" y="163"/>
                    <a:pt x="299" y="109"/>
                    <a:pt x="29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1"/>
            <p:cNvSpPr/>
            <p:nvPr/>
          </p:nvSpPr>
          <p:spPr>
            <a:xfrm>
              <a:off x="5422627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1"/>
            <p:cNvSpPr/>
            <p:nvPr/>
          </p:nvSpPr>
          <p:spPr>
            <a:xfrm>
              <a:off x="5449785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1"/>
            <p:cNvSpPr/>
            <p:nvPr/>
          </p:nvSpPr>
          <p:spPr>
            <a:xfrm>
              <a:off x="5422627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1"/>
            <p:cNvSpPr/>
            <p:nvPr/>
          </p:nvSpPr>
          <p:spPr>
            <a:xfrm>
              <a:off x="5449785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1"/>
            <p:cNvSpPr/>
            <p:nvPr/>
          </p:nvSpPr>
          <p:spPr>
            <a:xfrm>
              <a:off x="5422627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1"/>
            <p:cNvSpPr/>
            <p:nvPr/>
          </p:nvSpPr>
          <p:spPr>
            <a:xfrm>
              <a:off x="5449785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1"/>
            <p:cNvSpPr/>
            <p:nvPr/>
          </p:nvSpPr>
          <p:spPr>
            <a:xfrm>
              <a:off x="5422627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1"/>
            <p:cNvSpPr/>
            <p:nvPr/>
          </p:nvSpPr>
          <p:spPr>
            <a:xfrm>
              <a:off x="5449785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1"/>
            <p:cNvSpPr/>
            <p:nvPr/>
          </p:nvSpPr>
          <p:spPr>
            <a:xfrm>
              <a:off x="5449785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1"/>
            <p:cNvSpPr/>
            <p:nvPr/>
          </p:nvSpPr>
          <p:spPr>
            <a:xfrm>
              <a:off x="5422627" y="291825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1"/>
            <p:cNvSpPr/>
            <p:nvPr/>
          </p:nvSpPr>
          <p:spPr>
            <a:xfrm>
              <a:off x="5422627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1"/>
            <p:cNvSpPr/>
            <p:nvPr/>
          </p:nvSpPr>
          <p:spPr>
            <a:xfrm>
              <a:off x="5449785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1"/>
            <p:cNvSpPr/>
            <p:nvPr/>
          </p:nvSpPr>
          <p:spPr>
            <a:xfrm>
              <a:off x="5449785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1"/>
            <p:cNvSpPr/>
            <p:nvPr/>
          </p:nvSpPr>
          <p:spPr>
            <a:xfrm>
              <a:off x="5422627" y="302321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1"/>
            <p:cNvSpPr/>
            <p:nvPr/>
          </p:nvSpPr>
          <p:spPr>
            <a:xfrm>
              <a:off x="5449785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1"/>
            <p:cNvSpPr/>
            <p:nvPr/>
          </p:nvSpPr>
          <p:spPr>
            <a:xfrm>
              <a:off x="5455190" y="3155330"/>
              <a:ext cx="14546" cy="12744"/>
            </a:xfrm>
            <a:custGeom>
              <a:avLst/>
              <a:gdLst/>
              <a:ahLst/>
              <a:cxnLst/>
              <a:rect l="l" t="t" r="r" b="b"/>
              <a:pathLst>
                <a:path w="218" h="191" extrusionOk="0">
                  <a:moveTo>
                    <a:pt x="1" y="1"/>
                  </a:moveTo>
                  <a:cubicBezTo>
                    <a:pt x="55" y="82"/>
                    <a:pt x="109" y="164"/>
                    <a:pt x="218" y="191"/>
                  </a:cubicBezTo>
                  <a:cubicBezTo>
                    <a:pt x="218" y="191"/>
                    <a:pt x="218" y="164"/>
                    <a:pt x="218" y="137"/>
                  </a:cubicBezTo>
                  <a:cubicBezTo>
                    <a:pt x="218" y="55"/>
                    <a:pt x="136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1"/>
            <p:cNvSpPr/>
            <p:nvPr/>
          </p:nvSpPr>
          <p:spPr>
            <a:xfrm>
              <a:off x="5400875" y="1747269"/>
              <a:ext cx="16348" cy="9141"/>
            </a:xfrm>
            <a:custGeom>
              <a:avLst/>
              <a:gdLst/>
              <a:ahLst/>
              <a:cxnLst/>
              <a:rect l="l" t="t" r="r" b="b"/>
              <a:pathLst>
                <a:path w="245" h="137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64" y="28"/>
                    <a:pt x="82" y="55"/>
                    <a:pt x="1" y="109"/>
                  </a:cubicBezTo>
                  <a:cubicBezTo>
                    <a:pt x="28" y="136"/>
                    <a:pt x="55" y="136"/>
                    <a:pt x="82" y="136"/>
                  </a:cubicBezTo>
                  <a:cubicBezTo>
                    <a:pt x="164" y="136"/>
                    <a:pt x="245" y="82"/>
                    <a:pt x="24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1"/>
            <p:cNvSpPr/>
            <p:nvPr/>
          </p:nvSpPr>
          <p:spPr>
            <a:xfrm>
              <a:off x="5399073" y="1788907"/>
              <a:ext cx="9141" cy="3670"/>
            </a:xfrm>
            <a:custGeom>
              <a:avLst/>
              <a:gdLst/>
              <a:ahLst/>
              <a:cxnLst/>
              <a:rect l="l" t="t" r="r" b="b"/>
              <a:pathLst>
                <a:path w="137" h="55" extrusionOk="0">
                  <a:moveTo>
                    <a:pt x="109" y="1"/>
                  </a:moveTo>
                  <a:cubicBezTo>
                    <a:pt x="82" y="1"/>
                    <a:pt x="28" y="28"/>
                    <a:pt x="1" y="55"/>
                  </a:cubicBezTo>
                  <a:cubicBezTo>
                    <a:pt x="55" y="28"/>
                    <a:pt x="82" y="28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1"/>
            <p:cNvSpPr/>
            <p:nvPr/>
          </p:nvSpPr>
          <p:spPr>
            <a:xfrm>
              <a:off x="5413553" y="1951786"/>
              <a:ext cx="3670" cy="12744"/>
            </a:xfrm>
            <a:custGeom>
              <a:avLst/>
              <a:gdLst/>
              <a:ahLst/>
              <a:cxnLst/>
              <a:rect l="l" t="t" r="r" b="b"/>
              <a:pathLst>
                <a:path w="55" h="191" extrusionOk="0">
                  <a:moveTo>
                    <a:pt x="28" y="1"/>
                  </a:moveTo>
                  <a:cubicBezTo>
                    <a:pt x="1" y="55"/>
                    <a:pt x="1" y="109"/>
                    <a:pt x="1" y="163"/>
                  </a:cubicBezTo>
                  <a:cubicBezTo>
                    <a:pt x="1" y="163"/>
                    <a:pt x="1" y="191"/>
                    <a:pt x="1" y="191"/>
                  </a:cubicBezTo>
                  <a:cubicBezTo>
                    <a:pt x="28" y="163"/>
                    <a:pt x="55" y="109"/>
                    <a:pt x="55" y="82"/>
                  </a:cubicBezTo>
                  <a:cubicBezTo>
                    <a:pt x="55" y="55"/>
                    <a:pt x="55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1"/>
            <p:cNvSpPr/>
            <p:nvPr/>
          </p:nvSpPr>
          <p:spPr>
            <a:xfrm>
              <a:off x="5370114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1"/>
            <p:cNvSpPr/>
            <p:nvPr/>
          </p:nvSpPr>
          <p:spPr>
            <a:xfrm>
              <a:off x="5397271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1"/>
            <p:cNvSpPr/>
            <p:nvPr/>
          </p:nvSpPr>
          <p:spPr>
            <a:xfrm>
              <a:off x="5397271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1"/>
            <p:cNvSpPr/>
            <p:nvPr/>
          </p:nvSpPr>
          <p:spPr>
            <a:xfrm>
              <a:off x="5397271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1"/>
            <p:cNvSpPr/>
            <p:nvPr/>
          </p:nvSpPr>
          <p:spPr>
            <a:xfrm>
              <a:off x="5397271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1"/>
            <p:cNvSpPr/>
            <p:nvPr/>
          </p:nvSpPr>
          <p:spPr>
            <a:xfrm>
              <a:off x="5397271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1"/>
            <p:cNvSpPr/>
            <p:nvPr/>
          </p:nvSpPr>
          <p:spPr>
            <a:xfrm>
              <a:off x="5397271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1"/>
            <p:cNvSpPr/>
            <p:nvPr/>
          </p:nvSpPr>
          <p:spPr>
            <a:xfrm>
              <a:off x="5397271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1"/>
            <p:cNvSpPr/>
            <p:nvPr/>
          </p:nvSpPr>
          <p:spPr>
            <a:xfrm>
              <a:off x="5397271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1"/>
            <p:cNvSpPr/>
            <p:nvPr/>
          </p:nvSpPr>
          <p:spPr>
            <a:xfrm>
              <a:off x="5397271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1"/>
            <p:cNvSpPr/>
            <p:nvPr/>
          </p:nvSpPr>
          <p:spPr>
            <a:xfrm>
              <a:off x="5397271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1"/>
            <p:cNvSpPr/>
            <p:nvPr/>
          </p:nvSpPr>
          <p:spPr>
            <a:xfrm>
              <a:off x="5397271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1"/>
            <p:cNvSpPr/>
            <p:nvPr/>
          </p:nvSpPr>
          <p:spPr>
            <a:xfrm>
              <a:off x="5397271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1"/>
            <p:cNvSpPr/>
            <p:nvPr/>
          </p:nvSpPr>
          <p:spPr>
            <a:xfrm>
              <a:off x="5397271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1"/>
            <p:cNvSpPr/>
            <p:nvPr/>
          </p:nvSpPr>
          <p:spPr>
            <a:xfrm>
              <a:off x="5397271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1"/>
            <p:cNvSpPr/>
            <p:nvPr/>
          </p:nvSpPr>
          <p:spPr>
            <a:xfrm>
              <a:off x="5397271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1"/>
            <p:cNvSpPr/>
            <p:nvPr/>
          </p:nvSpPr>
          <p:spPr>
            <a:xfrm>
              <a:off x="5397271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1"/>
            <p:cNvSpPr/>
            <p:nvPr/>
          </p:nvSpPr>
          <p:spPr>
            <a:xfrm>
              <a:off x="5397271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1"/>
            <p:cNvSpPr/>
            <p:nvPr/>
          </p:nvSpPr>
          <p:spPr>
            <a:xfrm>
              <a:off x="5397271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1"/>
            <p:cNvSpPr/>
            <p:nvPr/>
          </p:nvSpPr>
          <p:spPr>
            <a:xfrm>
              <a:off x="5397271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1"/>
            <p:cNvSpPr/>
            <p:nvPr/>
          </p:nvSpPr>
          <p:spPr>
            <a:xfrm>
              <a:off x="5397271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1"/>
            <p:cNvSpPr/>
            <p:nvPr/>
          </p:nvSpPr>
          <p:spPr>
            <a:xfrm>
              <a:off x="5371915" y="3075725"/>
              <a:ext cx="16348" cy="7340"/>
            </a:xfrm>
            <a:custGeom>
              <a:avLst/>
              <a:gdLst/>
              <a:ahLst/>
              <a:cxnLst/>
              <a:rect l="l" t="t" r="r" b="b"/>
              <a:pathLst>
                <a:path w="245" h="110" extrusionOk="0">
                  <a:moveTo>
                    <a:pt x="136" y="1"/>
                  </a:moveTo>
                  <a:cubicBezTo>
                    <a:pt x="82" y="1"/>
                    <a:pt x="28" y="28"/>
                    <a:pt x="1" y="82"/>
                  </a:cubicBezTo>
                  <a:lnTo>
                    <a:pt x="109" y="109"/>
                  </a:lnTo>
                  <a:cubicBezTo>
                    <a:pt x="164" y="109"/>
                    <a:pt x="191" y="82"/>
                    <a:pt x="245" y="55"/>
                  </a:cubicBezTo>
                  <a:cubicBezTo>
                    <a:pt x="218" y="28"/>
                    <a:pt x="16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1"/>
            <p:cNvSpPr/>
            <p:nvPr/>
          </p:nvSpPr>
          <p:spPr>
            <a:xfrm>
              <a:off x="5422627" y="307572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1"/>
            <p:cNvSpPr/>
            <p:nvPr/>
          </p:nvSpPr>
          <p:spPr>
            <a:xfrm>
              <a:off x="5370114" y="176355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245" y="1"/>
                  </a:moveTo>
                  <a:cubicBezTo>
                    <a:pt x="163" y="55"/>
                    <a:pt x="82" y="109"/>
                    <a:pt x="1" y="164"/>
                  </a:cubicBezTo>
                  <a:cubicBezTo>
                    <a:pt x="28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82"/>
                    <a:pt x="272" y="28"/>
                    <a:pt x="24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1"/>
            <p:cNvSpPr/>
            <p:nvPr/>
          </p:nvSpPr>
          <p:spPr>
            <a:xfrm>
              <a:off x="5342956" y="1788907"/>
              <a:ext cx="21819" cy="18149"/>
            </a:xfrm>
            <a:custGeom>
              <a:avLst/>
              <a:gdLst/>
              <a:ahLst/>
              <a:cxnLst/>
              <a:rect l="l" t="t" r="r" b="b"/>
              <a:pathLst>
                <a:path w="327" h="272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55" y="245"/>
                    <a:pt x="109" y="272"/>
                  </a:cubicBezTo>
                  <a:cubicBezTo>
                    <a:pt x="164" y="245"/>
                    <a:pt x="245" y="245"/>
                    <a:pt x="299" y="218"/>
                  </a:cubicBezTo>
                  <a:cubicBezTo>
                    <a:pt x="326" y="190"/>
                    <a:pt x="326" y="163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1"/>
            <p:cNvSpPr/>
            <p:nvPr/>
          </p:nvSpPr>
          <p:spPr>
            <a:xfrm>
              <a:off x="5319469" y="1774427"/>
              <a:ext cx="18149" cy="9141"/>
            </a:xfrm>
            <a:custGeom>
              <a:avLst/>
              <a:gdLst/>
              <a:ahLst/>
              <a:cxnLst/>
              <a:rect l="l" t="t" r="r" b="b"/>
              <a:pathLst>
                <a:path w="272" h="137" extrusionOk="0">
                  <a:moveTo>
                    <a:pt x="163" y="1"/>
                  </a:moveTo>
                  <a:cubicBezTo>
                    <a:pt x="82" y="1"/>
                    <a:pt x="27" y="28"/>
                    <a:pt x="0" y="55"/>
                  </a:cubicBezTo>
                  <a:cubicBezTo>
                    <a:pt x="27" y="109"/>
                    <a:pt x="82" y="136"/>
                    <a:pt x="136" y="136"/>
                  </a:cubicBezTo>
                  <a:cubicBezTo>
                    <a:pt x="190" y="136"/>
                    <a:pt x="244" y="82"/>
                    <a:pt x="271" y="28"/>
                  </a:cubicBezTo>
                  <a:cubicBezTo>
                    <a:pt x="244" y="28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1"/>
            <p:cNvSpPr/>
            <p:nvPr/>
          </p:nvSpPr>
          <p:spPr>
            <a:xfrm>
              <a:off x="5317667" y="1814263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190"/>
                    <a:pt x="0" y="217"/>
                    <a:pt x="27" y="244"/>
                  </a:cubicBezTo>
                  <a:cubicBezTo>
                    <a:pt x="81" y="190"/>
                    <a:pt x="136" y="163"/>
                    <a:pt x="217" y="163"/>
                  </a:cubicBezTo>
                  <a:cubicBezTo>
                    <a:pt x="244" y="163"/>
                    <a:pt x="271" y="136"/>
                    <a:pt x="298" y="109"/>
                  </a:cubicBezTo>
                  <a:cubicBezTo>
                    <a:pt x="271" y="55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1"/>
            <p:cNvSpPr/>
            <p:nvPr/>
          </p:nvSpPr>
          <p:spPr>
            <a:xfrm>
              <a:off x="5342956" y="2006101"/>
              <a:ext cx="21819" cy="12744"/>
            </a:xfrm>
            <a:custGeom>
              <a:avLst/>
              <a:gdLst/>
              <a:ahLst/>
              <a:cxnLst/>
              <a:rect l="l" t="t" r="r" b="b"/>
              <a:pathLst>
                <a:path w="327" h="191" extrusionOk="0">
                  <a:moveTo>
                    <a:pt x="28" y="0"/>
                  </a:moveTo>
                  <a:cubicBezTo>
                    <a:pt x="28" y="0"/>
                    <a:pt x="1" y="28"/>
                    <a:pt x="1" y="55"/>
                  </a:cubicBezTo>
                  <a:cubicBezTo>
                    <a:pt x="1" y="136"/>
                    <a:pt x="82" y="190"/>
                    <a:pt x="164" y="190"/>
                  </a:cubicBezTo>
                  <a:cubicBezTo>
                    <a:pt x="245" y="190"/>
                    <a:pt x="299" y="136"/>
                    <a:pt x="326" y="82"/>
                  </a:cubicBezTo>
                  <a:cubicBezTo>
                    <a:pt x="191" y="28"/>
                    <a:pt x="109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1"/>
            <p:cNvSpPr/>
            <p:nvPr/>
          </p:nvSpPr>
          <p:spPr>
            <a:xfrm>
              <a:off x="5317667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109" y="1"/>
                    <a:pt x="54" y="55"/>
                    <a:pt x="27" y="82"/>
                  </a:cubicBezTo>
                  <a:cubicBezTo>
                    <a:pt x="27" y="136"/>
                    <a:pt x="27" y="163"/>
                    <a:pt x="0" y="218"/>
                  </a:cubicBezTo>
                  <a:cubicBezTo>
                    <a:pt x="27" y="272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1"/>
            <p:cNvSpPr/>
            <p:nvPr/>
          </p:nvSpPr>
          <p:spPr>
            <a:xfrm>
              <a:off x="5342956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1"/>
            <p:cNvSpPr/>
            <p:nvPr/>
          </p:nvSpPr>
          <p:spPr>
            <a:xfrm>
              <a:off x="5317667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1"/>
            <p:cNvSpPr/>
            <p:nvPr/>
          </p:nvSpPr>
          <p:spPr>
            <a:xfrm>
              <a:off x="5342956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1"/>
            <p:cNvSpPr/>
            <p:nvPr/>
          </p:nvSpPr>
          <p:spPr>
            <a:xfrm>
              <a:off x="5370114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1"/>
            <p:cNvSpPr/>
            <p:nvPr/>
          </p:nvSpPr>
          <p:spPr>
            <a:xfrm>
              <a:off x="5317667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1"/>
            <p:cNvSpPr/>
            <p:nvPr/>
          </p:nvSpPr>
          <p:spPr>
            <a:xfrm>
              <a:off x="5342956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1"/>
            <p:cNvSpPr/>
            <p:nvPr/>
          </p:nvSpPr>
          <p:spPr>
            <a:xfrm>
              <a:off x="5370114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1"/>
            <p:cNvSpPr/>
            <p:nvPr/>
          </p:nvSpPr>
          <p:spPr>
            <a:xfrm>
              <a:off x="5317667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1"/>
            <p:cNvSpPr/>
            <p:nvPr/>
          </p:nvSpPr>
          <p:spPr>
            <a:xfrm>
              <a:off x="5342956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1"/>
            <p:cNvSpPr/>
            <p:nvPr/>
          </p:nvSpPr>
          <p:spPr>
            <a:xfrm>
              <a:off x="5370114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1"/>
            <p:cNvSpPr/>
            <p:nvPr/>
          </p:nvSpPr>
          <p:spPr>
            <a:xfrm>
              <a:off x="5317667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17"/>
                    <a:pt x="81" y="298"/>
                    <a:pt x="163" y="298"/>
                  </a:cubicBezTo>
                  <a:cubicBezTo>
                    <a:pt x="244" y="298"/>
                    <a:pt x="298" y="217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1"/>
            <p:cNvSpPr/>
            <p:nvPr/>
          </p:nvSpPr>
          <p:spPr>
            <a:xfrm>
              <a:off x="5342956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1"/>
            <p:cNvSpPr/>
            <p:nvPr/>
          </p:nvSpPr>
          <p:spPr>
            <a:xfrm>
              <a:off x="5370114" y="223597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1"/>
            <p:cNvSpPr/>
            <p:nvPr/>
          </p:nvSpPr>
          <p:spPr>
            <a:xfrm>
              <a:off x="5317667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1"/>
            <p:cNvSpPr/>
            <p:nvPr/>
          </p:nvSpPr>
          <p:spPr>
            <a:xfrm>
              <a:off x="5342956" y="231377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1"/>
            <p:cNvSpPr/>
            <p:nvPr/>
          </p:nvSpPr>
          <p:spPr>
            <a:xfrm>
              <a:off x="5370114" y="228842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1"/>
            <p:cNvSpPr/>
            <p:nvPr/>
          </p:nvSpPr>
          <p:spPr>
            <a:xfrm>
              <a:off x="5317667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1"/>
            <p:cNvSpPr/>
            <p:nvPr/>
          </p:nvSpPr>
          <p:spPr>
            <a:xfrm>
              <a:off x="5342956" y="2366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1"/>
            <p:cNvSpPr/>
            <p:nvPr/>
          </p:nvSpPr>
          <p:spPr>
            <a:xfrm>
              <a:off x="5370114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1"/>
            <p:cNvSpPr/>
            <p:nvPr/>
          </p:nvSpPr>
          <p:spPr>
            <a:xfrm>
              <a:off x="5317667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1"/>
            <p:cNvSpPr/>
            <p:nvPr/>
          </p:nvSpPr>
          <p:spPr>
            <a:xfrm>
              <a:off x="5342956" y="2418737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1"/>
            <p:cNvSpPr/>
            <p:nvPr/>
          </p:nvSpPr>
          <p:spPr>
            <a:xfrm>
              <a:off x="5370114" y="239338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1"/>
            <p:cNvSpPr/>
            <p:nvPr/>
          </p:nvSpPr>
          <p:spPr>
            <a:xfrm>
              <a:off x="5317667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1"/>
            <p:cNvSpPr/>
            <p:nvPr/>
          </p:nvSpPr>
          <p:spPr>
            <a:xfrm>
              <a:off x="5342956" y="247125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1"/>
            <p:cNvSpPr/>
            <p:nvPr/>
          </p:nvSpPr>
          <p:spPr>
            <a:xfrm>
              <a:off x="5370114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1"/>
            <p:cNvSpPr/>
            <p:nvPr/>
          </p:nvSpPr>
          <p:spPr>
            <a:xfrm>
              <a:off x="5317667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298" y="244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1"/>
            <p:cNvSpPr/>
            <p:nvPr/>
          </p:nvSpPr>
          <p:spPr>
            <a:xfrm>
              <a:off x="5342956" y="252369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1"/>
            <p:cNvSpPr/>
            <p:nvPr/>
          </p:nvSpPr>
          <p:spPr>
            <a:xfrm>
              <a:off x="5370114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1"/>
            <p:cNvSpPr/>
            <p:nvPr/>
          </p:nvSpPr>
          <p:spPr>
            <a:xfrm>
              <a:off x="5317667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1"/>
            <p:cNvSpPr/>
            <p:nvPr/>
          </p:nvSpPr>
          <p:spPr>
            <a:xfrm>
              <a:off x="5342956" y="257621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1"/>
            <p:cNvSpPr/>
            <p:nvPr/>
          </p:nvSpPr>
          <p:spPr>
            <a:xfrm>
              <a:off x="5370114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1"/>
            <p:cNvSpPr/>
            <p:nvPr/>
          </p:nvSpPr>
          <p:spPr>
            <a:xfrm>
              <a:off x="5317667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298" y="244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1"/>
            <p:cNvSpPr/>
            <p:nvPr/>
          </p:nvSpPr>
          <p:spPr>
            <a:xfrm>
              <a:off x="5342956" y="262865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1"/>
            <p:cNvSpPr/>
            <p:nvPr/>
          </p:nvSpPr>
          <p:spPr>
            <a:xfrm>
              <a:off x="5370114" y="260336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1"/>
            <p:cNvSpPr/>
            <p:nvPr/>
          </p:nvSpPr>
          <p:spPr>
            <a:xfrm>
              <a:off x="5370114" y="2655816"/>
              <a:ext cx="20018" cy="9141"/>
            </a:xfrm>
            <a:custGeom>
              <a:avLst/>
              <a:gdLst/>
              <a:ahLst/>
              <a:cxnLst/>
              <a:rect l="l" t="t" r="r" b="b"/>
              <a:pathLst>
                <a:path w="300" h="137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lnTo>
                    <a:pt x="299" y="136"/>
                  </a:ln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1"/>
            <p:cNvSpPr/>
            <p:nvPr/>
          </p:nvSpPr>
          <p:spPr>
            <a:xfrm>
              <a:off x="5317667" y="2655816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63" y="1"/>
                  </a:moveTo>
                  <a:cubicBezTo>
                    <a:pt x="81" y="1"/>
                    <a:pt x="0" y="55"/>
                    <a:pt x="0" y="164"/>
                  </a:cubicBezTo>
                  <a:lnTo>
                    <a:pt x="298" y="164"/>
                  </a:ln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1"/>
            <p:cNvSpPr/>
            <p:nvPr/>
          </p:nvSpPr>
          <p:spPr>
            <a:xfrm>
              <a:off x="5342956" y="2681172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1"/>
            <p:cNvSpPr/>
            <p:nvPr/>
          </p:nvSpPr>
          <p:spPr>
            <a:xfrm>
              <a:off x="5370114" y="2666692"/>
              <a:ext cx="20018" cy="9141"/>
            </a:xfrm>
            <a:custGeom>
              <a:avLst/>
              <a:gdLst/>
              <a:ahLst/>
              <a:cxnLst/>
              <a:rect l="l" t="t" r="r" b="b"/>
              <a:pathLst>
                <a:path w="300" h="137" extrusionOk="0">
                  <a:moveTo>
                    <a:pt x="1" y="1"/>
                  </a:moveTo>
                  <a:cubicBezTo>
                    <a:pt x="1" y="82"/>
                    <a:pt x="82" y="136"/>
                    <a:pt x="163" y="136"/>
                  </a:cubicBezTo>
                  <a:cubicBezTo>
                    <a:pt x="245" y="136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1"/>
            <p:cNvSpPr/>
            <p:nvPr/>
          </p:nvSpPr>
          <p:spPr>
            <a:xfrm>
              <a:off x="5317667" y="2664891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0" y="0"/>
                  </a:moveTo>
                  <a:cubicBezTo>
                    <a:pt x="0" y="109"/>
                    <a:pt x="81" y="163"/>
                    <a:pt x="163" y="163"/>
                  </a:cubicBezTo>
                  <a:cubicBezTo>
                    <a:pt x="244" y="163"/>
                    <a:pt x="298" y="109"/>
                    <a:pt x="29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1"/>
            <p:cNvSpPr/>
            <p:nvPr/>
          </p:nvSpPr>
          <p:spPr>
            <a:xfrm>
              <a:off x="5317667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1"/>
            <p:cNvSpPr/>
            <p:nvPr/>
          </p:nvSpPr>
          <p:spPr>
            <a:xfrm>
              <a:off x="5342956" y="2733686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1"/>
            <p:cNvSpPr/>
            <p:nvPr/>
          </p:nvSpPr>
          <p:spPr>
            <a:xfrm>
              <a:off x="5370114" y="270833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1"/>
            <p:cNvSpPr/>
            <p:nvPr/>
          </p:nvSpPr>
          <p:spPr>
            <a:xfrm>
              <a:off x="5317667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1"/>
            <p:cNvSpPr/>
            <p:nvPr/>
          </p:nvSpPr>
          <p:spPr>
            <a:xfrm>
              <a:off x="5342956" y="2786133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1"/>
            <p:cNvSpPr/>
            <p:nvPr/>
          </p:nvSpPr>
          <p:spPr>
            <a:xfrm>
              <a:off x="5370114" y="2760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1"/>
            <p:cNvSpPr/>
            <p:nvPr/>
          </p:nvSpPr>
          <p:spPr>
            <a:xfrm>
              <a:off x="5317667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1" y="1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1"/>
            <p:cNvSpPr/>
            <p:nvPr/>
          </p:nvSpPr>
          <p:spPr>
            <a:xfrm>
              <a:off x="5342956" y="2838646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1"/>
            <p:cNvSpPr/>
            <p:nvPr/>
          </p:nvSpPr>
          <p:spPr>
            <a:xfrm>
              <a:off x="5370114" y="2813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1"/>
            <p:cNvSpPr/>
            <p:nvPr/>
          </p:nvSpPr>
          <p:spPr>
            <a:xfrm>
              <a:off x="5317667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1"/>
            <p:cNvSpPr/>
            <p:nvPr/>
          </p:nvSpPr>
          <p:spPr>
            <a:xfrm>
              <a:off x="5342956" y="2891093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1"/>
            <p:cNvSpPr/>
            <p:nvPr/>
          </p:nvSpPr>
          <p:spPr>
            <a:xfrm>
              <a:off x="5370114" y="286580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1"/>
            <p:cNvSpPr/>
            <p:nvPr/>
          </p:nvSpPr>
          <p:spPr>
            <a:xfrm>
              <a:off x="5370114" y="291825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1"/>
            <p:cNvSpPr/>
            <p:nvPr/>
          </p:nvSpPr>
          <p:spPr>
            <a:xfrm>
              <a:off x="5342956" y="2943607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1"/>
            <p:cNvSpPr/>
            <p:nvPr/>
          </p:nvSpPr>
          <p:spPr>
            <a:xfrm>
              <a:off x="5317667" y="291825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1"/>
            <p:cNvSpPr/>
            <p:nvPr/>
          </p:nvSpPr>
          <p:spPr>
            <a:xfrm>
              <a:off x="5317667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1"/>
            <p:cNvSpPr/>
            <p:nvPr/>
          </p:nvSpPr>
          <p:spPr>
            <a:xfrm>
              <a:off x="5342956" y="299792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1"/>
            <p:cNvSpPr/>
            <p:nvPr/>
          </p:nvSpPr>
          <p:spPr>
            <a:xfrm>
              <a:off x="5370114" y="297076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1"/>
            <p:cNvSpPr/>
            <p:nvPr/>
          </p:nvSpPr>
          <p:spPr>
            <a:xfrm>
              <a:off x="5370114" y="302321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1"/>
            <p:cNvSpPr/>
            <p:nvPr/>
          </p:nvSpPr>
          <p:spPr>
            <a:xfrm>
              <a:off x="5342956" y="3050369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1"/>
            <p:cNvSpPr/>
            <p:nvPr/>
          </p:nvSpPr>
          <p:spPr>
            <a:xfrm>
              <a:off x="5317667" y="302321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1"/>
            <p:cNvSpPr/>
            <p:nvPr/>
          </p:nvSpPr>
          <p:spPr>
            <a:xfrm>
              <a:off x="5319469" y="3075725"/>
              <a:ext cx="18149" cy="9141"/>
            </a:xfrm>
            <a:custGeom>
              <a:avLst/>
              <a:gdLst/>
              <a:ahLst/>
              <a:cxnLst/>
              <a:rect l="l" t="t" r="r" b="b"/>
              <a:pathLst>
                <a:path w="272" h="137" extrusionOk="0">
                  <a:moveTo>
                    <a:pt x="136" y="1"/>
                  </a:moveTo>
                  <a:cubicBezTo>
                    <a:pt x="54" y="1"/>
                    <a:pt x="27" y="28"/>
                    <a:pt x="0" y="82"/>
                  </a:cubicBezTo>
                  <a:cubicBezTo>
                    <a:pt x="109" y="109"/>
                    <a:pt x="217" y="136"/>
                    <a:pt x="271" y="136"/>
                  </a:cubicBezTo>
                  <a:cubicBezTo>
                    <a:pt x="271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1"/>
            <p:cNvSpPr/>
            <p:nvPr/>
          </p:nvSpPr>
          <p:spPr>
            <a:xfrm>
              <a:off x="5290509" y="178890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1"/>
            <p:cNvSpPr/>
            <p:nvPr/>
          </p:nvSpPr>
          <p:spPr>
            <a:xfrm>
              <a:off x="5265153" y="181426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1"/>
            <p:cNvSpPr/>
            <p:nvPr/>
          </p:nvSpPr>
          <p:spPr>
            <a:xfrm>
              <a:off x="5292311" y="1841420"/>
              <a:ext cx="14546" cy="9075"/>
            </a:xfrm>
            <a:custGeom>
              <a:avLst/>
              <a:gdLst/>
              <a:ahLst/>
              <a:cxnLst/>
              <a:rect l="l" t="t" r="r" b="b"/>
              <a:pathLst>
                <a:path w="218" h="136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55" y="81"/>
                    <a:pt x="136" y="27"/>
                    <a:pt x="217" y="27"/>
                  </a:cubicBezTo>
                  <a:cubicBezTo>
                    <a:pt x="190" y="0"/>
                    <a:pt x="163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1"/>
            <p:cNvSpPr/>
            <p:nvPr/>
          </p:nvSpPr>
          <p:spPr>
            <a:xfrm>
              <a:off x="5290509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1"/>
            <p:cNvSpPr/>
            <p:nvPr/>
          </p:nvSpPr>
          <p:spPr>
            <a:xfrm>
              <a:off x="5266955" y="2033259"/>
              <a:ext cx="18149" cy="12744"/>
            </a:xfrm>
            <a:custGeom>
              <a:avLst/>
              <a:gdLst/>
              <a:ahLst/>
              <a:cxnLst/>
              <a:rect l="l" t="t" r="r" b="b"/>
              <a:pathLst>
                <a:path w="272" h="191" extrusionOk="0">
                  <a:moveTo>
                    <a:pt x="272" y="0"/>
                  </a:moveTo>
                  <a:cubicBezTo>
                    <a:pt x="191" y="27"/>
                    <a:pt x="109" y="82"/>
                    <a:pt x="1" y="109"/>
                  </a:cubicBezTo>
                  <a:cubicBezTo>
                    <a:pt x="28" y="163"/>
                    <a:pt x="82" y="190"/>
                    <a:pt x="136" y="190"/>
                  </a:cubicBezTo>
                  <a:cubicBezTo>
                    <a:pt x="218" y="190"/>
                    <a:pt x="272" y="109"/>
                    <a:pt x="272" y="27"/>
                  </a:cubicBezTo>
                  <a:cubicBezTo>
                    <a:pt x="272" y="27"/>
                    <a:pt x="272" y="27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1"/>
            <p:cNvSpPr/>
            <p:nvPr/>
          </p:nvSpPr>
          <p:spPr>
            <a:xfrm>
              <a:off x="5265153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1"/>
            <p:cNvSpPr/>
            <p:nvPr/>
          </p:nvSpPr>
          <p:spPr>
            <a:xfrm>
              <a:off x="5290509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1"/>
            <p:cNvSpPr/>
            <p:nvPr/>
          </p:nvSpPr>
          <p:spPr>
            <a:xfrm>
              <a:off x="5265153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1"/>
            <p:cNvSpPr/>
            <p:nvPr/>
          </p:nvSpPr>
          <p:spPr>
            <a:xfrm>
              <a:off x="5290509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1"/>
            <p:cNvSpPr/>
            <p:nvPr/>
          </p:nvSpPr>
          <p:spPr>
            <a:xfrm>
              <a:off x="5265153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1"/>
            <p:cNvSpPr/>
            <p:nvPr/>
          </p:nvSpPr>
          <p:spPr>
            <a:xfrm>
              <a:off x="5290509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1"/>
            <p:cNvSpPr/>
            <p:nvPr/>
          </p:nvSpPr>
          <p:spPr>
            <a:xfrm>
              <a:off x="5265153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1"/>
            <p:cNvSpPr/>
            <p:nvPr/>
          </p:nvSpPr>
          <p:spPr>
            <a:xfrm>
              <a:off x="5290509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1"/>
            <p:cNvSpPr/>
            <p:nvPr/>
          </p:nvSpPr>
          <p:spPr>
            <a:xfrm>
              <a:off x="5265153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1"/>
            <p:cNvSpPr/>
            <p:nvPr/>
          </p:nvSpPr>
          <p:spPr>
            <a:xfrm>
              <a:off x="5290509" y="231377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1"/>
            <p:cNvSpPr/>
            <p:nvPr/>
          </p:nvSpPr>
          <p:spPr>
            <a:xfrm>
              <a:off x="5265153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1"/>
            <p:cNvSpPr/>
            <p:nvPr/>
          </p:nvSpPr>
          <p:spPr>
            <a:xfrm>
              <a:off x="5290509" y="2366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1"/>
            <p:cNvSpPr/>
            <p:nvPr/>
          </p:nvSpPr>
          <p:spPr>
            <a:xfrm>
              <a:off x="5265153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1"/>
            <p:cNvSpPr/>
            <p:nvPr/>
          </p:nvSpPr>
          <p:spPr>
            <a:xfrm>
              <a:off x="5290509" y="2418737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1"/>
            <p:cNvSpPr/>
            <p:nvPr/>
          </p:nvSpPr>
          <p:spPr>
            <a:xfrm>
              <a:off x="5265153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1"/>
            <p:cNvSpPr/>
            <p:nvPr/>
          </p:nvSpPr>
          <p:spPr>
            <a:xfrm>
              <a:off x="5290509" y="247125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1"/>
            <p:cNvSpPr/>
            <p:nvPr/>
          </p:nvSpPr>
          <p:spPr>
            <a:xfrm>
              <a:off x="5265153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1"/>
            <p:cNvSpPr/>
            <p:nvPr/>
          </p:nvSpPr>
          <p:spPr>
            <a:xfrm>
              <a:off x="5290509" y="252369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1"/>
            <p:cNvSpPr/>
            <p:nvPr/>
          </p:nvSpPr>
          <p:spPr>
            <a:xfrm>
              <a:off x="5265153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1"/>
            <p:cNvSpPr/>
            <p:nvPr/>
          </p:nvSpPr>
          <p:spPr>
            <a:xfrm>
              <a:off x="5290509" y="257621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1"/>
            <p:cNvSpPr/>
            <p:nvPr/>
          </p:nvSpPr>
          <p:spPr>
            <a:xfrm>
              <a:off x="5265153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1"/>
            <p:cNvSpPr/>
            <p:nvPr/>
          </p:nvSpPr>
          <p:spPr>
            <a:xfrm>
              <a:off x="5290509" y="262865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1"/>
            <p:cNvSpPr/>
            <p:nvPr/>
          </p:nvSpPr>
          <p:spPr>
            <a:xfrm>
              <a:off x="5265153" y="265581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1"/>
            <p:cNvSpPr/>
            <p:nvPr/>
          </p:nvSpPr>
          <p:spPr>
            <a:xfrm>
              <a:off x="5290509" y="2681172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1"/>
            <p:cNvSpPr/>
            <p:nvPr/>
          </p:nvSpPr>
          <p:spPr>
            <a:xfrm>
              <a:off x="5265153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1"/>
            <p:cNvSpPr/>
            <p:nvPr/>
          </p:nvSpPr>
          <p:spPr>
            <a:xfrm>
              <a:off x="5290509" y="2733686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1"/>
            <p:cNvSpPr/>
            <p:nvPr/>
          </p:nvSpPr>
          <p:spPr>
            <a:xfrm>
              <a:off x="5265153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1"/>
            <p:cNvSpPr/>
            <p:nvPr/>
          </p:nvSpPr>
          <p:spPr>
            <a:xfrm>
              <a:off x="5290509" y="2786133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1"/>
            <p:cNvSpPr/>
            <p:nvPr/>
          </p:nvSpPr>
          <p:spPr>
            <a:xfrm>
              <a:off x="5265153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1"/>
            <p:cNvSpPr/>
            <p:nvPr/>
          </p:nvSpPr>
          <p:spPr>
            <a:xfrm>
              <a:off x="5290509" y="2838646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1"/>
            <p:cNvSpPr/>
            <p:nvPr/>
          </p:nvSpPr>
          <p:spPr>
            <a:xfrm>
              <a:off x="5265153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1"/>
            <p:cNvSpPr/>
            <p:nvPr/>
          </p:nvSpPr>
          <p:spPr>
            <a:xfrm>
              <a:off x="5290509" y="2891093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1"/>
            <p:cNvSpPr/>
            <p:nvPr/>
          </p:nvSpPr>
          <p:spPr>
            <a:xfrm>
              <a:off x="5290509" y="2943607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1"/>
            <p:cNvSpPr/>
            <p:nvPr/>
          </p:nvSpPr>
          <p:spPr>
            <a:xfrm>
              <a:off x="5265153" y="291825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1"/>
            <p:cNvSpPr/>
            <p:nvPr/>
          </p:nvSpPr>
          <p:spPr>
            <a:xfrm>
              <a:off x="5265153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1"/>
            <p:cNvSpPr/>
            <p:nvPr/>
          </p:nvSpPr>
          <p:spPr>
            <a:xfrm>
              <a:off x="5290509" y="299792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1"/>
            <p:cNvSpPr/>
            <p:nvPr/>
          </p:nvSpPr>
          <p:spPr>
            <a:xfrm>
              <a:off x="5290509" y="3050369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1"/>
            <p:cNvSpPr/>
            <p:nvPr/>
          </p:nvSpPr>
          <p:spPr>
            <a:xfrm>
              <a:off x="5265153" y="302321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1"/>
            <p:cNvSpPr/>
            <p:nvPr/>
          </p:nvSpPr>
          <p:spPr>
            <a:xfrm>
              <a:off x="5290509" y="3155330"/>
              <a:ext cx="10876" cy="14546"/>
            </a:xfrm>
            <a:custGeom>
              <a:avLst/>
              <a:gdLst/>
              <a:ahLst/>
              <a:cxnLst/>
              <a:rect l="l" t="t" r="r" b="b"/>
              <a:pathLst>
                <a:path w="163" h="218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164"/>
                    <a:pt x="27" y="191"/>
                    <a:pt x="27" y="218"/>
                  </a:cubicBezTo>
                  <a:cubicBezTo>
                    <a:pt x="54" y="137"/>
                    <a:pt x="109" y="55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1"/>
            <p:cNvSpPr/>
            <p:nvPr/>
          </p:nvSpPr>
          <p:spPr>
            <a:xfrm>
              <a:off x="5265153" y="312823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1"/>
            <p:cNvSpPr/>
            <p:nvPr/>
          </p:nvSpPr>
          <p:spPr>
            <a:xfrm>
              <a:off x="5265153" y="3180686"/>
              <a:ext cx="12744" cy="20017"/>
            </a:xfrm>
            <a:custGeom>
              <a:avLst/>
              <a:gdLst/>
              <a:ahLst/>
              <a:cxnLst/>
              <a:rect l="l" t="t" r="r" b="b"/>
              <a:pathLst>
                <a:path w="191" h="300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18"/>
                    <a:pt x="55" y="299"/>
                    <a:pt x="109" y="299"/>
                  </a:cubicBezTo>
                  <a:cubicBezTo>
                    <a:pt x="136" y="245"/>
                    <a:pt x="163" y="136"/>
                    <a:pt x="163" y="55"/>
                  </a:cubicBezTo>
                  <a:cubicBezTo>
                    <a:pt x="190" y="55"/>
                    <a:pt x="190" y="28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1"/>
            <p:cNvSpPr/>
            <p:nvPr/>
          </p:nvSpPr>
          <p:spPr>
            <a:xfrm>
              <a:off x="5237996" y="184142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1"/>
            <p:cNvSpPr/>
            <p:nvPr/>
          </p:nvSpPr>
          <p:spPr>
            <a:xfrm>
              <a:off x="5265153" y="1868511"/>
              <a:ext cx="5471" cy="7340"/>
            </a:xfrm>
            <a:custGeom>
              <a:avLst/>
              <a:gdLst/>
              <a:ahLst/>
              <a:cxnLst/>
              <a:rect l="l" t="t" r="r" b="b"/>
              <a:pathLst>
                <a:path w="82" h="110" extrusionOk="0">
                  <a:moveTo>
                    <a:pt x="82" y="1"/>
                  </a:moveTo>
                  <a:cubicBezTo>
                    <a:pt x="55" y="1"/>
                    <a:pt x="28" y="55"/>
                    <a:pt x="1" y="109"/>
                  </a:cubicBezTo>
                  <a:cubicBezTo>
                    <a:pt x="28" y="55"/>
                    <a:pt x="55" y="28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1"/>
            <p:cNvSpPr/>
            <p:nvPr/>
          </p:nvSpPr>
          <p:spPr>
            <a:xfrm>
              <a:off x="5237996" y="1893867"/>
              <a:ext cx="14546" cy="20017"/>
            </a:xfrm>
            <a:custGeom>
              <a:avLst/>
              <a:gdLst/>
              <a:ahLst/>
              <a:cxnLst/>
              <a:rect l="l" t="t" r="r" b="b"/>
              <a:pathLst>
                <a:path w="218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18"/>
                    <a:pt x="55" y="272"/>
                    <a:pt x="109" y="299"/>
                  </a:cubicBezTo>
                  <a:cubicBezTo>
                    <a:pt x="136" y="191"/>
                    <a:pt x="191" y="109"/>
                    <a:pt x="21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1"/>
            <p:cNvSpPr/>
            <p:nvPr/>
          </p:nvSpPr>
          <p:spPr>
            <a:xfrm>
              <a:off x="5212640" y="1919223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1"/>
            <p:cNvSpPr/>
            <p:nvPr/>
          </p:nvSpPr>
          <p:spPr>
            <a:xfrm>
              <a:off x="5237996" y="1948183"/>
              <a:ext cx="18149" cy="18149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82" y="0"/>
                  </a:moveTo>
                  <a:cubicBezTo>
                    <a:pt x="55" y="28"/>
                    <a:pt x="1" y="55"/>
                    <a:pt x="1" y="136"/>
                  </a:cubicBezTo>
                  <a:cubicBezTo>
                    <a:pt x="1" y="217"/>
                    <a:pt x="82" y="272"/>
                    <a:pt x="163" y="272"/>
                  </a:cubicBezTo>
                  <a:cubicBezTo>
                    <a:pt x="218" y="272"/>
                    <a:pt x="245" y="272"/>
                    <a:pt x="272" y="245"/>
                  </a:cubicBezTo>
                  <a:cubicBezTo>
                    <a:pt x="191" y="163"/>
                    <a:pt x="136" y="82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1"/>
            <p:cNvSpPr/>
            <p:nvPr/>
          </p:nvSpPr>
          <p:spPr>
            <a:xfrm>
              <a:off x="5270558" y="1977142"/>
              <a:ext cx="1935" cy="1868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" y="0"/>
                  </a:moveTo>
                  <a:lnTo>
                    <a:pt x="28" y="28"/>
                  </a:lnTo>
                  <a:cubicBezTo>
                    <a:pt x="28" y="28"/>
                    <a:pt x="28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1"/>
            <p:cNvSpPr/>
            <p:nvPr/>
          </p:nvSpPr>
          <p:spPr>
            <a:xfrm>
              <a:off x="5265153" y="1975340"/>
              <a:ext cx="7340" cy="5471"/>
            </a:xfrm>
            <a:custGeom>
              <a:avLst/>
              <a:gdLst/>
              <a:ahLst/>
              <a:cxnLst/>
              <a:rect l="l" t="t" r="r" b="b"/>
              <a:pathLst>
                <a:path w="110" h="82" extrusionOk="0">
                  <a:moveTo>
                    <a:pt x="55" y="0"/>
                  </a:moveTo>
                  <a:cubicBezTo>
                    <a:pt x="28" y="27"/>
                    <a:pt x="28" y="55"/>
                    <a:pt x="1" y="82"/>
                  </a:cubicBezTo>
                  <a:lnTo>
                    <a:pt x="109" y="82"/>
                  </a:lnTo>
                  <a:cubicBezTo>
                    <a:pt x="109" y="55"/>
                    <a:pt x="109" y="55"/>
                    <a:pt x="82" y="27"/>
                  </a:cubicBezTo>
                  <a:cubicBezTo>
                    <a:pt x="82" y="27"/>
                    <a:pt x="82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1"/>
            <p:cNvSpPr/>
            <p:nvPr/>
          </p:nvSpPr>
          <p:spPr>
            <a:xfrm>
              <a:off x="5214508" y="1971737"/>
              <a:ext cx="18149" cy="9075"/>
            </a:xfrm>
            <a:custGeom>
              <a:avLst/>
              <a:gdLst/>
              <a:ahLst/>
              <a:cxnLst/>
              <a:rect l="l" t="t" r="r" b="b"/>
              <a:pathLst>
                <a:path w="272" h="136" extrusionOk="0">
                  <a:moveTo>
                    <a:pt x="136" y="0"/>
                  </a:moveTo>
                  <a:cubicBezTo>
                    <a:pt x="81" y="0"/>
                    <a:pt x="27" y="27"/>
                    <a:pt x="0" y="81"/>
                  </a:cubicBezTo>
                  <a:cubicBezTo>
                    <a:pt x="5" y="87"/>
                    <a:pt x="14" y="89"/>
                    <a:pt x="25" y="89"/>
                  </a:cubicBezTo>
                  <a:cubicBezTo>
                    <a:pt x="68" y="89"/>
                    <a:pt x="147" y="54"/>
                    <a:pt x="190" y="54"/>
                  </a:cubicBezTo>
                  <a:cubicBezTo>
                    <a:pt x="217" y="54"/>
                    <a:pt x="244" y="109"/>
                    <a:pt x="244" y="136"/>
                  </a:cubicBezTo>
                  <a:lnTo>
                    <a:pt x="271" y="136"/>
                  </a:lnTo>
                  <a:cubicBezTo>
                    <a:pt x="244" y="54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1"/>
            <p:cNvSpPr/>
            <p:nvPr/>
          </p:nvSpPr>
          <p:spPr>
            <a:xfrm>
              <a:off x="5237996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1"/>
            <p:cNvSpPr/>
            <p:nvPr/>
          </p:nvSpPr>
          <p:spPr>
            <a:xfrm>
              <a:off x="5212640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1"/>
            <p:cNvSpPr/>
            <p:nvPr/>
          </p:nvSpPr>
          <p:spPr>
            <a:xfrm>
              <a:off x="5237996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1"/>
            <p:cNvSpPr/>
            <p:nvPr/>
          </p:nvSpPr>
          <p:spPr>
            <a:xfrm>
              <a:off x="5212640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1"/>
            <p:cNvSpPr/>
            <p:nvPr/>
          </p:nvSpPr>
          <p:spPr>
            <a:xfrm>
              <a:off x="5237996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1"/>
            <p:cNvSpPr/>
            <p:nvPr/>
          </p:nvSpPr>
          <p:spPr>
            <a:xfrm>
              <a:off x="5212640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1"/>
            <p:cNvSpPr/>
            <p:nvPr/>
          </p:nvSpPr>
          <p:spPr>
            <a:xfrm>
              <a:off x="5237996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1"/>
            <p:cNvSpPr/>
            <p:nvPr/>
          </p:nvSpPr>
          <p:spPr>
            <a:xfrm>
              <a:off x="5212640" y="223597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64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1"/>
            <p:cNvSpPr/>
            <p:nvPr/>
          </p:nvSpPr>
          <p:spPr>
            <a:xfrm>
              <a:off x="5237996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1"/>
            <p:cNvSpPr/>
            <p:nvPr/>
          </p:nvSpPr>
          <p:spPr>
            <a:xfrm>
              <a:off x="5212640" y="228842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1"/>
            <p:cNvSpPr/>
            <p:nvPr/>
          </p:nvSpPr>
          <p:spPr>
            <a:xfrm>
              <a:off x="5237996" y="231377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1"/>
            <p:cNvSpPr/>
            <p:nvPr/>
          </p:nvSpPr>
          <p:spPr>
            <a:xfrm>
              <a:off x="5212640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1"/>
            <p:cNvSpPr/>
            <p:nvPr/>
          </p:nvSpPr>
          <p:spPr>
            <a:xfrm>
              <a:off x="5237996" y="2366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1"/>
            <p:cNvSpPr/>
            <p:nvPr/>
          </p:nvSpPr>
          <p:spPr>
            <a:xfrm>
              <a:off x="5212640" y="239338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1"/>
            <p:cNvSpPr/>
            <p:nvPr/>
          </p:nvSpPr>
          <p:spPr>
            <a:xfrm>
              <a:off x="5237996" y="2418737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1"/>
            <p:cNvSpPr/>
            <p:nvPr/>
          </p:nvSpPr>
          <p:spPr>
            <a:xfrm>
              <a:off x="5212640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1"/>
            <p:cNvSpPr/>
            <p:nvPr/>
          </p:nvSpPr>
          <p:spPr>
            <a:xfrm>
              <a:off x="5237996" y="247125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1"/>
            <p:cNvSpPr/>
            <p:nvPr/>
          </p:nvSpPr>
          <p:spPr>
            <a:xfrm>
              <a:off x="5212640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64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1"/>
            <p:cNvSpPr/>
            <p:nvPr/>
          </p:nvSpPr>
          <p:spPr>
            <a:xfrm>
              <a:off x="5237996" y="252369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1"/>
            <p:cNvSpPr/>
            <p:nvPr/>
          </p:nvSpPr>
          <p:spPr>
            <a:xfrm>
              <a:off x="5212640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1"/>
            <p:cNvSpPr/>
            <p:nvPr/>
          </p:nvSpPr>
          <p:spPr>
            <a:xfrm>
              <a:off x="5237996" y="257621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1"/>
            <p:cNvSpPr/>
            <p:nvPr/>
          </p:nvSpPr>
          <p:spPr>
            <a:xfrm>
              <a:off x="5212640" y="260336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64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1"/>
            <p:cNvSpPr/>
            <p:nvPr/>
          </p:nvSpPr>
          <p:spPr>
            <a:xfrm>
              <a:off x="5237996" y="2891093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1"/>
            <p:cNvSpPr/>
            <p:nvPr/>
          </p:nvSpPr>
          <p:spPr>
            <a:xfrm>
              <a:off x="5237996" y="2943607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1"/>
            <p:cNvSpPr/>
            <p:nvPr/>
          </p:nvSpPr>
          <p:spPr>
            <a:xfrm>
              <a:off x="5212640" y="291825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1"/>
            <p:cNvSpPr/>
            <p:nvPr/>
          </p:nvSpPr>
          <p:spPr>
            <a:xfrm>
              <a:off x="5212640" y="297076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1"/>
            <p:cNvSpPr/>
            <p:nvPr/>
          </p:nvSpPr>
          <p:spPr>
            <a:xfrm>
              <a:off x="5237996" y="299792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1"/>
            <p:cNvSpPr/>
            <p:nvPr/>
          </p:nvSpPr>
          <p:spPr>
            <a:xfrm>
              <a:off x="5239797" y="3050369"/>
              <a:ext cx="7340" cy="5538"/>
            </a:xfrm>
            <a:custGeom>
              <a:avLst/>
              <a:gdLst/>
              <a:ahLst/>
              <a:cxnLst/>
              <a:rect l="l" t="t" r="r" b="b"/>
              <a:pathLst>
                <a:path w="110" h="83" extrusionOk="0">
                  <a:moveTo>
                    <a:pt x="109" y="1"/>
                  </a:moveTo>
                  <a:cubicBezTo>
                    <a:pt x="55" y="1"/>
                    <a:pt x="28" y="28"/>
                    <a:pt x="1" y="82"/>
                  </a:cubicBezTo>
                  <a:lnTo>
                    <a:pt x="55" y="82"/>
                  </a:lnTo>
                  <a:cubicBezTo>
                    <a:pt x="82" y="55"/>
                    <a:pt x="109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1"/>
            <p:cNvSpPr/>
            <p:nvPr/>
          </p:nvSpPr>
          <p:spPr>
            <a:xfrm>
              <a:off x="5247070" y="3063047"/>
              <a:ext cx="7273" cy="7340"/>
            </a:xfrm>
            <a:custGeom>
              <a:avLst/>
              <a:gdLst/>
              <a:ahLst/>
              <a:cxnLst/>
              <a:rect l="l" t="t" r="r" b="b"/>
              <a:pathLst>
                <a:path w="109" h="110" extrusionOk="0">
                  <a:moveTo>
                    <a:pt x="109" y="1"/>
                  </a:moveTo>
                  <a:cubicBezTo>
                    <a:pt x="82" y="28"/>
                    <a:pt x="55" y="55"/>
                    <a:pt x="0" y="109"/>
                  </a:cubicBezTo>
                  <a:lnTo>
                    <a:pt x="27" y="109"/>
                  </a:lnTo>
                  <a:cubicBezTo>
                    <a:pt x="55" y="109"/>
                    <a:pt x="82" y="109"/>
                    <a:pt x="109" y="82"/>
                  </a:cubicBezTo>
                  <a:lnTo>
                    <a:pt x="109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1"/>
            <p:cNvSpPr/>
            <p:nvPr/>
          </p:nvSpPr>
          <p:spPr>
            <a:xfrm>
              <a:off x="5212640" y="302321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1"/>
            <p:cNvSpPr/>
            <p:nvPr/>
          </p:nvSpPr>
          <p:spPr>
            <a:xfrm>
              <a:off x="5237996" y="310288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1"/>
            <p:cNvSpPr/>
            <p:nvPr/>
          </p:nvSpPr>
          <p:spPr>
            <a:xfrm>
              <a:off x="5228988" y="3092006"/>
              <a:ext cx="1868" cy="1868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cubicBezTo>
                    <a:pt x="27" y="28"/>
                    <a:pt x="0" y="28"/>
                    <a:pt x="0" y="28"/>
                  </a:cubicBezTo>
                  <a:cubicBezTo>
                    <a:pt x="0" y="28"/>
                    <a:pt x="27" y="28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1"/>
            <p:cNvSpPr/>
            <p:nvPr/>
          </p:nvSpPr>
          <p:spPr>
            <a:xfrm>
              <a:off x="5237996" y="315533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7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1"/>
            <p:cNvSpPr/>
            <p:nvPr/>
          </p:nvSpPr>
          <p:spPr>
            <a:xfrm>
              <a:off x="5212640" y="312823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1"/>
            <p:cNvSpPr/>
            <p:nvPr/>
          </p:nvSpPr>
          <p:spPr>
            <a:xfrm>
              <a:off x="5237996" y="3207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55" y="272"/>
                    <a:pt x="109" y="299"/>
                  </a:cubicBezTo>
                  <a:cubicBezTo>
                    <a:pt x="163" y="245"/>
                    <a:pt x="191" y="218"/>
                    <a:pt x="218" y="218"/>
                  </a:cubicBezTo>
                  <a:cubicBezTo>
                    <a:pt x="272" y="218"/>
                    <a:pt x="299" y="190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1"/>
            <p:cNvSpPr/>
            <p:nvPr/>
          </p:nvSpPr>
          <p:spPr>
            <a:xfrm>
              <a:off x="5212640" y="3233200"/>
              <a:ext cx="20018" cy="14546"/>
            </a:xfrm>
            <a:custGeom>
              <a:avLst/>
              <a:gdLst/>
              <a:ahLst/>
              <a:cxnLst/>
              <a:rect l="l" t="t" r="r" b="b"/>
              <a:pathLst>
                <a:path w="300" h="218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190"/>
                    <a:pt x="1" y="190"/>
                    <a:pt x="1" y="217"/>
                  </a:cubicBezTo>
                  <a:cubicBezTo>
                    <a:pt x="109" y="163"/>
                    <a:pt x="218" y="136"/>
                    <a:pt x="299" y="136"/>
                  </a:cubicBezTo>
                  <a:cubicBezTo>
                    <a:pt x="299" y="55"/>
                    <a:pt x="218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1"/>
            <p:cNvSpPr/>
            <p:nvPr/>
          </p:nvSpPr>
          <p:spPr>
            <a:xfrm>
              <a:off x="5196358" y="1895669"/>
              <a:ext cx="10943" cy="18216"/>
            </a:xfrm>
            <a:custGeom>
              <a:avLst/>
              <a:gdLst/>
              <a:ahLst/>
              <a:cxnLst/>
              <a:rect l="l" t="t" r="r" b="b"/>
              <a:pathLst>
                <a:path w="164" h="273" extrusionOk="0">
                  <a:moveTo>
                    <a:pt x="82" y="1"/>
                  </a:moveTo>
                  <a:cubicBezTo>
                    <a:pt x="28" y="28"/>
                    <a:pt x="1" y="82"/>
                    <a:pt x="1" y="136"/>
                  </a:cubicBezTo>
                  <a:lnTo>
                    <a:pt x="1" y="272"/>
                  </a:lnTo>
                  <a:cubicBezTo>
                    <a:pt x="82" y="272"/>
                    <a:pt x="164" y="218"/>
                    <a:pt x="164" y="136"/>
                  </a:cubicBezTo>
                  <a:cubicBezTo>
                    <a:pt x="164" y="82"/>
                    <a:pt x="136" y="28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1"/>
            <p:cNvSpPr/>
            <p:nvPr/>
          </p:nvSpPr>
          <p:spPr>
            <a:xfrm>
              <a:off x="5214508" y="1866710"/>
              <a:ext cx="18149" cy="21819"/>
            </a:xfrm>
            <a:custGeom>
              <a:avLst/>
              <a:gdLst/>
              <a:ahLst/>
              <a:cxnLst/>
              <a:rect l="l" t="t" r="r" b="b"/>
              <a:pathLst>
                <a:path w="272" h="327" extrusionOk="0">
                  <a:moveTo>
                    <a:pt x="136" y="1"/>
                  </a:moveTo>
                  <a:cubicBezTo>
                    <a:pt x="81" y="1"/>
                    <a:pt x="27" y="28"/>
                    <a:pt x="0" y="82"/>
                  </a:cubicBezTo>
                  <a:cubicBezTo>
                    <a:pt x="0" y="82"/>
                    <a:pt x="0" y="82"/>
                    <a:pt x="0" y="109"/>
                  </a:cubicBezTo>
                  <a:cubicBezTo>
                    <a:pt x="0" y="164"/>
                    <a:pt x="109" y="191"/>
                    <a:pt x="109" y="299"/>
                  </a:cubicBezTo>
                  <a:cubicBezTo>
                    <a:pt x="109" y="299"/>
                    <a:pt x="109" y="299"/>
                    <a:pt x="109" y="326"/>
                  </a:cubicBezTo>
                  <a:lnTo>
                    <a:pt x="136" y="326"/>
                  </a:lnTo>
                  <a:cubicBezTo>
                    <a:pt x="217" y="326"/>
                    <a:pt x="271" y="245"/>
                    <a:pt x="271" y="164"/>
                  </a:cubicBezTo>
                  <a:cubicBezTo>
                    <a:pt x="271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1"/>
            <p:cNvSpPr/>
            <p:nvPr/>
          </p:nvSpPr>
          <p:spPr>
            <a:xfrm>
              <a:off x="5187350" y="1946381"/>
              <a:ext cx="18149" cy="7273"/>
            </a:xfrm>
            <a:custGeom>
              <a:avLst/>
              <a:gdLst/>
              <a:ahLst/>
              <a:cxnLst/>
              <a:rect l="l" t="t" r="r" b="b"/>
              <a:pathLst>
                <a:path w="272" h="109" extrusionOk="0">
                  <a:moveTo>
                    <a:pt x="136" y="0"/>
                  </a:moveTo>
                  <a:cubicBezTo>
                    <a:pt x="82" y="0"/>
                    <a:pt x="27" y="27"/>
                    <a:pt x="0" y="82"/>
                  </a:cubicBezTo>
                  <a:cubicBezTo>
                    <a:pt x="27" y="82"/>
                    <a:pt x="54" y="109"/>
                    <a:pt x="54" y="109"/>
                  </a:cubicBezTo>
                  <a:lnTo>
                    <a:pt x="271" y="109"/>
                  </a:lnTo>
                  <a:cubicBezTo>
                    <a:pt x="271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1"/>
            <p:cNvSpPr/>
            <p:nvPr/>
          </p:nvSpPr>
          <p:spPr>
            <a:xfrm>
              <a:off x="5185549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1"/>
            <p:cNvSpPr/>
            <p:nvPr/>
          </p:nvSpPr>
          <p:spPr>
            <a:xfrm>
              <a:off x="5185549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1"/>
            <p:cNvSpPr/>
            <p:nvPr/>
          </p:nvSpPr>
          <p:spPr>
            <a:xfrm>
              <a:off x="5185549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1"/>
            <p:cNvSpPr/>
            <p:nvPr/>
          </p:nvSpPr>
          <p:spPr>
            <a:xfrm>
              <a:off x="5185549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1"/>
            <p:cNvSpPr/>
            <p:nvPr/>
          </p:nvSpPr>
          <p:spPr>
            <a:xfrm>
              <a:off x="5185549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1"/>
            <p:cNvSpPr/>
            <p:nvPr/>
          </p:nvSpPr>
          <p:spPr>
            <a:xfrm>
              <a:off x="5185549" y="231377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1"/>
            <p:cNvSpPr/>
            <p:nvPr/>
          </p:nvSpPr>
          <p:spPr>
            <a:xfrm>
              <a:off x="5185549" y="2366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1"/>
            <p:cNvSpPr/>
            <p:nvPr/>
          </p:nvSpPr>
          <p:spPr>
            <a:xfrm>
              <a:off x="5185549" y="2418737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1"/>
            <p:cNvSpPr/>
            <p:nvPr/>
          </p:nvSpPr>
          <p:spPr>
            <a:xfrm>
              <a:off x="5185549" y="247125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1"/>
            <p:cNvSpPr/>
            <p:nvPr/>
          </p:nvSpPr>
          <p:spPr>
            <a:xfrm>
              <a:off x="5185549" y="252369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1"/>
            <p:cNvSpPr/>
            <p:nvPr/>
          </p:nvSpPr>
          <p:spPr>
            <a:xfrm>
              <a:off x="5185549" y="257621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1"/>
            <p:cNvSpPr/>
            <p:nvPr/>
          </p:nvSpPr>
          <p:spPr>
            <a:xfrm>
              <a:off x="5185549" y="2891093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1"/>
            <p:cNvSpPr/>
            <p:nvPr/>
          </p:nvSpPr>
          <p:spPr>
            <a:xfrm>
              <a:off x="5185549" y="2943607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1"/>
            <p:cNvSpPr/>
            <p:nvPr/>
          </p:nvSpPr>
          <p:spPr>
            <a:xfrm>
              <a:off x="5160193" y="291825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1"/>
            <p:cNvSpPr/>
            <p:nvPr/>
          </p:nvSpPr>
          <p:spPr>
            <a:xfrm>
              <a:off x="5160193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1"/>
            <p:cNvSpPr/>
            <p:nvPr/>
          </p:nvSpPr>
          <p:spPr>
            <a:xfrm>
              <a:off x="5185549" y="299792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1"/>
            <p:cNvSpPr/>
            <p:nvPr/>
          </p:nvSpPr>
          <p:spPr>
            <a:xfrm>
              <a:off x="5185549" y="3104684"/>
              <a:ext cx="21752" cy="18149"/>
            </a:xfrm>
            <a:custGeom>
              <a:avLst/>
              <a:gdLst/>
              <a:ahLst/>
              <a:cxnLst/>
              <a:rect l="l" t="t" r="r" b="b"/>
              <a:pathLst>
                <a:path w="326" h="272" extrusionOk="0">
                  <a:moveTo>
                    <a:pt x="54" y="1"/>
                  </a:moveTo>
                  <a:cubicBezTo>
                    <a:pt x="27" y="55"/>
                    <a:pt x="0" y="82"/>
                    <a:pt x="0" y="109"/>
                  </a:cubicBezTo>
                  <a:cubicBezTo>
                    <a:pt x="0" y="190"/>
                    <a:pt x="81" y="272"/>
                    <a:pt x="163" y="272"/>
                  </a:cubicBezTo>
                  <a:cubicBezTo>
                    <a:pt x="244" y="272"/>
                    <a:pt x="326" y="190"/>
                    <a:pt x="326" y="109"/>
                  </a:cubicBezTo>
                  <a:cubicBezTo>
                    <a:pt x="326" y="82"/>
                    <a:pt x="298" y="55"/>
                    <a:pt x="271" y="28"/>
                  </a:cubicBezTo>
                  <a:lnTo>
                    <a:pt x="163" y="28"/>
                  </a:lnTo>
                  <a:cubicBezTo>
                    <a:pt x="136" y="28"/>
                    <a:pt x="81" y="28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1"/>
            <p:cNvSpPr/>
            <p:nvPr/>
          </p:nvSpPr>
          <p:spPr>
            <a:xfrm>
              <a:off x="5185549" y="315533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7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7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1"/>
            <p:cNvSpPr/>
            <p:nvPr/>
          </p:nvSpPr>
          <p:spPr>
            <a:xfrm>
              <a:off x="5160193" y="312823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1"/>
            <p:cNvSpPr/>
            <p:nvPr/>
          </p:nvSpPr>
          <p:spPr>
            <a:xfrm>
              <a:off x="5160193" y="318068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1"/>
            <p:cNvSpPr/>
            <p:nvPr/>
          </p:nvSpPr>
          <p:spPr>
            <a:xfrm>
              <a:off x="5185549" y="3207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1"/>
            <p:cNvSpPr/>
            <p:nvPr/>
          </p:nvSpPr>
          <p:spPr>
            <a:xfrm>
              <a:off x="5212640" y="3180686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1"/>
            <p:cNvSpPr/>
            <p:nvPr/>
          </p:nvSpPr>
          <p:spPr>
            <a:xfrm>
              <a:off x="5160193" y="323320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1"/>
            <p:cNvSpPr/>
            <p:nvPr/>
          </p:nvSpPr>
          <p:spPr>
            <a:xfrm>
              <a:off x="5185549" y="3260357"/>
              <a:ext cx="7273" cy="12744"/>
            </a:xfrm>
            <a:custGeom>
              <a:avLst/>
              <a:gdLst/>
              <a:ahLst/>
              <a:cxnLst/>
              <a:rect l="l" t="t" r="r" b="b"/>
              <a:pathLst>
                <a:path w="109" h="191" extrusionOk="0">
                  <a:moveTo>
                    <a:pt x="109" y="0"/>
                  </a:moveTo>
                  <a:lnTo>
                    <a:pt x="109" y="0"/>
                  </a:lnTo>
                  <a:cubicBezTo>
                    <a:pt x="54" y="27"/>
                    <a:pt x="0" y="82"/>
                    <a:pt x="0" y="136"/>
                  </a:cubicBezTo>
                  <a:cubicBezTo>
                    <a:pt x="0" y="163"/>
                    <a:pt x="27" y="190"/>
                    <a:pt x="27" y="190"/>
                  </a:cubicBezTo>
                  <a:cubicBezTo>
                    <a:pt x="54" y="190"/>
                    <a:pt x="81" y="163"/>
                    <a:pt x="109" y="163"/>
                  </a:cubicBezTo>
                  <a:cubicBezTo>
                    <a:pt x="109" y="136"/>
                    <a:pt x="81" y="109"/>
                    <a:pt x="81" y="82"/>
                  </a:cubicBezTo>
                  <a:cubicBezTo>
                    <a:pt x="81" y="54"/>
                    <a:pt x="81" y="27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1"/>
            <p:cNvSpPr/>
            <p:nvPr/>
          </p:nvSpPr>
          <p:spPr>
            <a:xfrm>
              <a:off x="5133035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1"/>
            <p:cNvSpPr/>
            <p:nvPr/>
          </p:nvSpPr>
          <p:spPr>
            <a:xfrm>
              <a:off x="5160193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1"/>
            <p:cNvSpPr/>
            <p:nvPr/>
          </p:nvSpPr>
          <p:spPr>
            <a:xfrm>
              <a:off x="5109481" y="2082102"/>
              <a:ext cx="18216" cy="16348"/>
            </a:xfrm>
            <a:custGeom>
              <a:avLst/>
              <a:gdLst/>
              <a:ahLst/>
              <a:cxnLst/>
              <a:rect l="l" t="t" r="r" b="b"/>
              <a:pathLst>
                <a:path w="273" h="245" extrusionOk="0">
                  <a:moveTo>
                    <a:pt x="245" y="1"/>
                  </a:moveTo>
                  <a:cubicBezTo>
                    <a:pt x="136" y="82"/>
                    <a:pt x="55" y="136"/>
                    <a:pt x="1" y="163"/>
                  </a:cubicBezTo>
                  <a:cubicBezTo>
                    <a:pt x="28" y="218"/>
                    <a:pt x="55" y="245"/>
                    <a:pt x="136" y="245"/>
                  </a:cubicBezTo>
                  <a:cubicBezTo>
                    <a:pt x="218" y="245"/>
                    <a:pt x="272" y="163"/>
                    <a:pt x="272" y="82"/>
                  </a:cubicBezTo>
                  <a:cubicBezTo>
                    <a:pt x="272" y="55"/>
                    <a:pt x="272" y="28"/>
                    <a:pt x="24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1"/>
            <p:cNvSpPr/>
            <p:nvPr/>
          </p:nvSpPr>
          <p:spPr>
            <a:xfrm>
              <a:off x="5107679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1"/>
            <p:cNvSpPr/>
            <p:nvPr/>
          </p:nvSpPr>
          <p:spPr>
            <a:xfrm>
              <a:off x="5133035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1"/>
            <p:cNvSpPr/>
            <p:nvPr/>
          </p:nvSpPr>
          <p:spPr>
            <a:xfrm>
              <a:off x="5160193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1"/>
            <p:cNvSpPr/>
            <p:nvPr/>
          </p:nvSpPr>
          <p:spPr>
            <a:xfrm>
              <a:off x="5133035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1"/>
            <p:cNvSpPr/>
            <p:nvPr/>
          </p:nvSpPr>
          <p:spPr>
            <a:xfrm>
              <a:off x="5160193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1"/>
            <p:cNvSpPr/>
            <p:nvPr/>
          </p:nvSpPr>
          <p:spPr>
            <a:xfrm>
              <a:off x="5133035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1"/>
            <p:cNvSpPr/>
            <p:nvPr/>
          </p:nvSpPr>
          <p:spPr>
            <a:xfrm>
              <a:off x="5160193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63" y="298"/>
                  </a:cubicBezTo>
                  <a:cubicBezTo>
                    <a:pt x="244" y="298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1"/>
            <p:cNvSpPr/>
            <p:nvPr/>
          </p:nvSpPr>
          <p:spPr>
            <a:xfrm>
              <a:off x="5133035" y="231377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1"/>
            <p:cNvSpPr/>
            <p:nvPr/>
          </p:nvSpPr>
          <p:spPr>
            <a:xfrm>
              <a:off x="5160193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1"/>
            <p:cNvSpPr/>
            <p:nvPr/>
          </p:nvSpPr>
          <p:spPr>
            <a:xfrm>
              <a:off x="5133035" y="2366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1"/>
            <p:cNvSpPr/>
            <p:nvPr/>
          </p:nvSpPr>
          <p:spPr>
            <a:xfrm>
              <a:off x="5160193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1"/>
            <p:cNvSpPr/>
            <p:nvPr/>
          </p:nvSpPr>
          <p:spPr>
            <a:xfrm>
              <a:off x="5133035" y="2418737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1"/>
            <p:cNvSpPr/>
            <p:nvPr/>
          </p:nvSpPr>
          <p:spPr>
            <a:xfrm>
              <a:off x="5160193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1"/>
            <p:cNvSpPr/>
            <p:nvPr/>
          </p:nvSpPr>
          <p:spPr>
            <a:xfrm>
              <a:off x="5133035" y="247125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1"/>
            <p:cNvSpPr/>
            <p:nvPr/>
          </p:nvSpPr>
          <p:spPr>
            <a:xfrm>
              <a:off x="5160193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1"/>
            <p:cNvSpPr/>
            <p:nvPr/>
          </p:nvSpPr>
          <p:spPr>
            <a:xfrm>
              <a:off x="5133035" y="252369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1"/>
            <p:cNvSpPr/>
            <p:nvPr/>
          </p:nvSpPr>
          <p:spPr>
            <a:xfrm>
              <a:off x="5160193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44" y="298"/>
                    <a:pt x="299" y="244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1"/>
            <p:cNvSpPr/>
            <p:nvPr/>
          </p:nvSpPr>
          <p:spPr>
            <a:xfrm>
              <a:off x="5133035" y="257621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1"/>
            <p:cNvSpPr/>
            <p:nvPr/>
          </p:nvSpPr>
          <p:spPr>
            <a:xfrm>
              <a:off x="5160193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1"/>
            <p:cNvSpPr/>
            <p:nvPr/>
          </p:nvSpPr>
          <p:spPr>
            <a:xfrm>
              <a:off x="5133035" y="2786133"/>
              <a:ext cx="14546" cy="16348"/>
            </a:xfrm>
            <a:custGeom>
              <a:avLst/>
              <a:gdLst/>
              <a:ahLst/>
              <a:cxnLst/>
              <a:rect l="l" t="t" r="r" b="b"/>
              <a:pathLst>
                <a:path w="218" h="245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191"/>
                    <a:pt x="28" y="218"/>
                    <a:pt x="28" y="245"/>
                  </a:cubicBezTo>
                  <a:cubicBezTo>
                    <a:pt x="28" y="245"/>
                    <a:pt x="28" y="218"/>
                    <a:pt x="28" y="218"/>
                  </a:cubicBezTo>
                  <a:cubicBezTo>
                    <a:pt x="46" y="200"/>
                    <a:pt x="67" y="194"/>
                    <a:pt x="87" y="194"/>
                  </a:cubicBezTo>
                  <a:cubicBezTo>
                    <a:pt x="127" y="194"/>
                    <a:pt x="163" y="218"/>
                    <a:pt x="163" y="218"/>
                  </a:cubicBezTo>
                  <a:cubicBezTo>
                    <a:pt x="190" y="163"/>
                    <a:pt x="217" y="82"/>
                    <a:pt x="217" y="28"/>
                  </a:cubicBezTo>
                  <a:cubicBezTo>
                    <a:pt x="217" y="28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1"/>
            <p:cNvSpPr/>
            <p:nvPr/>
          </p:nvSpPr>
          <p:spPr>
            <a:xfrm>
              <a:off x="5136638" y="2804216"/>
              <a:ext cx="1868" cy="1935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" y="1"/>
                  </a:moveTo>
                  <a:cubicBezTo>
                    <a:pt x="1" y="1"/>
                    <a:pt x="1" y="1"/>
                    <a:pt x="28" y="28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1"/>
            <p:cNvSpPr/>
            <p:nvPr/>
          </p:nvSpPr>
          <p:spPr>
            <a:xfrm>
              <a:off x="5133035" y="2891093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1"/>
            <p:cNvSpPr/>
            <p:nvPr/>
          </p:nvSpPr>
          <p:spPr>
            <a:xfrm>
              <a:off x="5133035" y="294540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1"/>
            <p:cNvSpPr/>
            <p:nvPr/>
          </p:nvSpPr>
          <p:spPr>
            <a:xfrm>
              <a:off x="5107679" y="291825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1"/>
            <p:cNvSpPr/>
            <p:nvPr/>
          </p:nvSpPr>
          <p:spPr>
            <a:xfrm>
              <a:off x="5107679" y="297076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1"/>
            <p:cNvSpPr/>
            <p:nvPr/>
          </p:nvSpPr>
          <p:spPr>
            <a:xfrm>
              <a:off x="5133035" y="3050369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109"/>
                    <a:pt x="299" y="55"/>
                    <a:pt x="272" y="28"/>
                  </a:cubicBezTo>
                  <a:cubicBezTo>
                    <a:pt x="245" y="1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1"/>
            <p:cNvSpPr/>
            <p:nvPr/>
          </p:nvSpPr>
          <p:spPr>
            <a:xfrm>
              <a:off x="5107679" y="302321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1"/>
            <p:cNvSpPr/>
            <p:nvPr/>
          </p:nvSpPr>
          <p:spPr>
            <a:xfrm>
              <a:off x="5160193" y="3075725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09" y="1"/>
                  </a:moveTo>
                  <a:cubicBezTo>
                    <a:pt x="55" y="28"/>
                    <a:pt x="0" y="82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lnTo>
                    <a:pt x="217" y="299"/>
                  </a:lnTo>
                  <a:cubicBezTo>
                    <a:pt x="217" y="272"/>
                    <a:pt x="217" y="272"/>
                    <a:pt x="217" y="272"/>
                  </a:cubicBezTo>
                  <a:cubicBezTo>
                    <a:pt x="217" y="190"/>
                    <a:pt x="244" y="109"/>
                    <a:pt x="272" y="55"/>
                  </a:cubicBezTo>
                  <a:cubicBezTo>
                    <a:pt x="244" y="28"/>
                    <a:pt x="190" y="1"/>
                    <a:pt x="163" y="1"/>
                  </a:cubicBezTo>
                  <a:lnTo>
                    <a:pt x="136" y="1"/>
                  </a:lnTo>
                  <a:cubicBezTo>
                    <a:pt x="109" y="1"/>
                    <a:pt x="109" y="28"/>
                    <a:pt x="109" y="28"/>
                  </a:cubicBezTo>
                  <a:cubicBezTo>
                    <a:pt x="109" y="28"/>
                    <a:pt x="109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1"/>
            <p:cNvSpPr/>
            <p:nvPr/>
          </p:nvSpPr>
          <p:spPr>
            <a:xfrm>
              <a:off x="5107679" y="307572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1"/>
            <p:cNvSpPr/>
            <p:nvPr/>
          </p:nvSpPr>
          <p:spPr>
            <a:xfrm>
              <a:off x="5133035" y="310288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1"/>
            <p:cNvSpPr/>
            <p:nvPr/>
          </p:nvSpPr>
          <p:spPr>
            <a:xfrm>
              <a:off x="5133035" y="315533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7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1"/>
            <p:cNvSpPr/>
            <p:nvPr/>
          </p:nvSpPr>
          <p:spPr>
            <a:xfrm>
              <a:off x="5107679" y="312823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41"/>
            <p:cNvSpPr/>
            <p:nvPr/>
          </p:nvSpPr>
          <p:spPr>
            <a:xfrm>
              <a:off x="5107679" y="3180686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41"/>
            <p:cNvSpPr/>
            <p:nvPr/>
          </p:nvSpPr>
          <p:spPr>
            <a:xfrm>
              <a:off x="5133035" y="3207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41"/>
            <p:cNvSpPr/>
            <p:nvPr/>
          </p:nvSpPr>
          <p:spPr>
            <a:xfrm>
              <a:off x="5107679" y="3233200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41"/>
            <p:cNvSpPr/>
            <p:nvPr/>
          </p:nvSpPr>
          <p:spPr>
            <a:xfrm>
              <a:off x="5133035" y="326035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41"/>
            <p:cNvSpPr/>
            <p:nvPr/>
          </p:nvSpPr>
          <p:spPr>
            <a:xfrm>
              <a:off x="5107679" y="328564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41"/>
            <p:cNvSpPr/>
            <p:nvPr/>
          </p:nvSpPr>
          <p:spPr>
            <a:xfrm>
              <a:off x="5133035" y="336531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41"/>
            <p:cNvSpPr/>
            <p:nvPr/>
          </p:nvSpPr>
          <p:spPr>
            <a:xfrm>
              <a:off x="5160193" y="3390674"/>
              <a:ext cx="9075" cy="18149"/>
            </a:xfrm>
            <a:custGeom>
              <a:avLst/>
              <a:gdLst/>
              <a:ahLst/>
              <a:cxnLst/>
              <a:rect l="l" t="t" r="r" b="b"/>
              <a:pathLst>
                <a:path w="136" h="272" extrusionOk="0">
                  <a:moveTo>
                    <a:pt x="136" y="0"/>
                  </a:moveTo>
                  <a:lnTo>
                    <a:pt x="136" y="0"/>
                  </a:lnTo>
                  <a:cubicBezTo>
                    <a:pt x="55" y="27"/>
                    <a:pt x="0" y="81"/>
                    <a:pt x="0" y="163"/>
                  </a:cubicBezTo>
                  <a:cubicBezTo>
                    <a:pt x="0" y="190"/>
                    <a:pt x="0" y="244"/>
                    <a:pt x="27" y="271"/>
                  </a:cubicBezTo>
                  <a:cubicBezTo>
                    <a:pt x="82" y="190"/>
                    <a:pt x="109" y="109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41"/>
            <p:cNvSpPr/>
            <p:nvPr/>
          </p:nvSpPr>
          <p:spPr>
            <a:xfrm>
              <a:off x="5133035" y="341776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190" y="299"/>
                    <a:pt x="217" y="299"/>
                    <a:pt x="245" y="272"/>
                  </a:cubicBezTo>
                  <a:cubicBezTo>
                    <a:pt x="272" y="218"/>
                    <a:pt x="299" y="191"/>
                    <a:pt x="326" y="137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41"/>
            <p:cNvSpPr/>
            <p:nvPr/>
          </p:nvSpPr>
          <p:spPr>
            <a:xfrm>
              <a:off x="5107679" y="339067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41"/>
            <p:cNvSpPr/>
            <p:nvPr/>
          </p:nvSpPr>
          <p:spPr>
            <a:xfrm>
              <a:off x="5107679" y="344312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41"/>
            <p:cNvSpPr/>
            <p:nvPr/>
          </p:nvSpPr>
          <p:spPr>
            <a:xfrm>
              <a:off x="5138440" y="3785227"/>
              <a:ext cx="16348" cy="19951"/>
            </a:xfrm>
            <a:custGeom>
              <a:avLst/>
              <a:gdLst/>
              <a:ahLst/>
              <a:cxnLst/>
              <a:rect l="l" t="t" r="r" b="b"/>
              <a:pathLst>
                <a:path w="245" h="299" extrusionOk="0">
                  <a:moveTo>
                    <a:pt x="55" y="0"/>
                  </a:moveTo>
                  <a:cubicBezTo>
                    <a:pt x="28" y="81"/>
                    <a:pt x="55" y="217"/>
                    <a:pt x="28" y="244"/>
                  </a:cubicBezTo>
                  <a:cubicBezTo>
                    <a:pt x="1" y="244"/>
                    <a:pt x="1" y="271"/>
                    <a:pt x="1" y="271"/>
                  </a:cubicBezTo>
                  <a:cubicBezTo>
                    <a:pt x="28" y="298"/>
                    <a:pt x="55" y="298"/>
                    <a:pt x="82" y="298"/>
                  </a:cubicBezTo>
                  <a:cubicBezTo>
                    <a:pt x="164" y="298"/>
                    <a:pt x="245" y="244"/>
                    <a:pt x="245" y="163"/>
                  </a:cubicBezTo>
                  <a:cubicBezTo>
                    <a:pt x="245" y="136"/>
                    <a:pt x="245" y="136"/>
                    <a:pt x="218" y="109"/>
                  </a:cubicBezTo>
                  <a:cubicBezTo>
                    <a:pt x="218" y="109"/>
                    <a:pt x="218" y="81"/>
                    <a:pt x="218" y="81"/>
                  </a:cubicBezTo>
                  <a:cubicBezTo>
                    <a:pt x="218" y="54"/>
                    <a:pt x="191" y="54"/>
                    <a:pt x="191" y="27"/>
                  </a:cubicBezTo>
                  <a:cubicBezTo>
                    <a:pt x="164" y="27"/>
                    <a:pt x="109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41"/>
            <p:cNvSpPr/>
            <p:nvPr/>
          </p:nvSpPr>
          <p:spPr>
            <a:xfrm>
              <a:off x="5114952" y="3817789"/>
              <a:ext cx="12744" cy="14546"/>
            </a:xfrm>
            <a:custGeom>
              <a:avLst/>
              <a:gdLst/>
              <a:ahLst/>
              <a:cxnLst/>
              <a:rect l="l" t="t" r="r" b="b"/>
              <a:pathLst>
                <a:path w="191" h="218" extrusionOk="0">
                  <a:moveTo>
                    <a:pt x="190" y="0"/>
                  </a:moveTo>
                  <a:cubicBezTo>
                    <a:pt x="136" y="82"/>
                    <a:pt x="82" y="136"/>
                    <a:pt x="0" y="217"/>
                  </a:cubicBezTo>
                  <a:lnTo>
                    <a:pt x="54" y="217"/>
                  </a:lnTo>
                  <a:cubicBezTo>
                    <a:pt x="136" y="217"/>
                    <a:pt x="190" y="136"/>
                    <a:pt x="190" y="55"/>
                  </a:cubicBezTo>
                  <a:cubicBezTo>
                    <a:pt x="190" y="27"/>
                    <a:pt x="190" y="27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41"/>
            <p:cNvSpPr/>
            <p:nvPr/>
          </p:nvSpPr>
          <p:spPr>
            <a:xfrm>
              <a:off x="5133035" y="3837674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41"/>
            <p:cNvSpPr/>
            <p:nvPr/>
          </p:nvSpPr>
          <p:spPr>
            <a:xfrm>
              <a:off x="5107679" y="386483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1"/>
            <p:cNvSpPr/>
            <p:nvPr/>
          </p:nvSpPr>
          <p:spPr>
            <a:xfrm>
              <a:off x="5133035" y="3890188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lnTo>
                    <a:pt x="217" y="299"/>
                  </a:lnTo>
                  <a:cubicBezTo>
                    <a:pt x="245" y="217"/>
                    <a:pt x="272" y="136"/>
                    <a:pt x="272" y="54"/>
                  </a:cubicBezTo>
                  <a:cubicBezTo>
                    <a:pt x="245" y="27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41"/>
            <p:cNvSpPr/>
            <p:nvPr/>
          </p:nvSpPr>
          <p:spPr>
            <a:xfrm>
              <a:off x="5133035" y="3944436"/>
              <a:ext cx="5471" cy="10943"/>
            </a:xfrm>
            <a:custGeom>
              <a:avLst/>
              <a:gdLst/>
              <a:ahLst/>
              <a:cxnLst/>
              <a:rect l="l" t="t" r="r" b="b"/>
              <a:pathLst>
                <a:path w="82" h="164" extrusionOk="0">
                  <a:moveTo>
                    <a:pt x="82" y="1"/>
                  </a:moveTo>
                  <a:lnTo>
                    <a:pt x="82" y="1"/>
                  </a:lnTo>
                  <a:cubicBezTo>
                    <a:pt x="28" y="28"/>
                    <a:pt x="0" y="82"/>
                    <a:pt x="0" y="137"/>
                  </a:cubicBezTo>
                  <a:cubicBezTo>
                    <a:pt x="0" y="137"/>
                    <a:pt x="28" y="164"/>
                    <a:pt x="28" y="164"/>
                  </a:cubicBezTo>
                  <a:cubicBezTo>
                    <a:pt x="28" y="109"/>
                    <a:pt x="55" y="55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41"/>
            <p:cNvSpPr/>
            <p:nvPr/>
          </p:nvSpPr>
          <p:spPr>
            <a:xfrm>
              <a:off x="5107679" y="391734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41"/>
            <p:cNvSpPr/>
            <p:nvPr/>
          </p:nvSpPr>
          <p:spPr>
            <a:xfrm>
              <a:off x="5107679" y="3969792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191" y="299"/>
                    <a:pt x="245" y="272"/>
                    <a:pt x="272" y="245"/>
                  </a:cubicBezTo>
                  <a:cubicBezTo>
                    <a:pt x="272" y="218"/>
                    <a:pt x="299" y="163"/>
                    <a:pt x="299" y="109"/>
                  </a:cubicBezTo>
                  <a:cubicBezTo>
                    <a:pt x="299" y="55"/>
                    <a:pt x="218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41"/>
            <p:cNvSpPr/>
            <p:nvPr/>
          </p:nvSpPr>
          <p:spPr>
            <a:xfrm>
              <a:off x="5080521" y="2051342"/>
              <a:ext cx="12744" cy="19951"/>
            </a:xfrm>
            <a:custGeom>
              <a:avLst/>
              <a:gdLst/>
              <a:ahLst/>
              <a:cxnLst/>
              <a:rect l="l" t="t" r="r" b="b"/>
              <a:pathLst>
                <a:path w="191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191" y="190"/>
                    <a:pt x="191" y="82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41"/>
            <p:cNvSpPr/>
            <p:nvPr/>
          </p:nvSpPr>
          <p:spPr>
            <a:xfrm>
              <a:off x="5080521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41"/>
            <p:cNvSpPr/>
            <p:nvPr/>
          </p:nvSpPr>
          <p:spPr>
            <a:xfrm>
              <a:off x="5062439" y="2076698"/>
              <a:ext cx="12744" cy="19951"/>
            </a:xfrm>
            <a:custGeom>
              <a:avLst/>
              <a:gdLst/>
              <a:ahLst/>
              <a:cxnLst/>
              <a:rect l="l" t="t" r="r" b="b"/>
              <a:pathLst>
                <a:path w="191" h="299" extrusionOk="0">
                  <a:moveTo>
                    <a:pt x="28" y="0"/>
                  </a:moveTo>
                  <a:cubicBezTo>
                    <a:pt x="28" y="54"/>
                    <a:pt x="28" y="82"/>
                    <a:pt x="1" y="109"/>
                  </a:cubicBezTo>
                  <a:cubicBezTo>
                    <a:pt x="1" y="190"/>
                    <a:pt x="55" y="217"/>
                    <a:pt x="109" y="299"/>
                  </a:cubicBezTo>
                  <a:cubicBezTo>
                    <a:pt x="163" y="271"/>
                    <a:pt x="191" y="217"/>
                    <a:pt x="191" y="163"/>
                  </a:cubicBezTo>
                  <a:cubicBezTo>
                    <a:pt x="191" y="82"/>
                    <a:pt x="136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41"/>
            <p:cNvSpPr/>
            <p:nvPr/>
          </p:nvSpPr>
          <p:spPr>
            <a:xfrm>
              <a:off x="5080521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41"/>
            <p:cNvSpPr/>
            <p:nvPr/>
          </p:nvSpPr>
          <p:spPr>
            <a:xfrm>
              <a:off x="5080521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41"/>
            <p:cNvSpPr/>
            <p:nvPr/>
          </p:nvSpPr>
          <p:spPr>
            <a:xfrm>
              <a:off x="5107679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41"/>
            <p:cNvSpPr/>
            <p:nvPr/>
          </p:nvSpPr>
          <p:spPr>
            <a:xfrm>
              <a:off x="5080521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41"/>
            <p:cNvSpPr/>
            <p:nvPr/>
          </p:nvSpPr>
          <p:spPr>
            <a:xfrm>
              <a:off x="5107679" y="223597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41"/>
            <p:cNvSpPr/>
            <p:nvPr/>
          </p:nvSpPr>
          <p:spPr>
            <a:xfrm>
              <a:off x="5080521" y="231377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41"/>
            <p:cNvSpPr/>
            <p:nvPr/>
          </p:nvSpPr>
          <p:spPr>
            <a:xfrm>
              <a:off x="5107679" y="228842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41"/>
            <p:cNvSpPr/>
            <p:nvPr/>
          </p:nvSpPr>
          <p:spPr>
            <a:xfrm>
              <a:off x="5080521" y="2366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41"/>
            <p:cNvSpPr/>
            <p:nvPr/>
          </p:nvSpPr>
          <p:spPr>
            <a:xfrm>
              <a:off x="5107679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41"/>
            <p:cNvSpPr/>
            <p:nvPr/>
          </p:nvSpPr>
          <p:spPr>
            <a:xfrm>
              <a:off x="5080521" y="2418737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41"/>
            <p:cNvSpPr/>
            <p:nvPr/>
          </p:nvSpPr>
          <p:spPr>
            <a:xfrm>
              <a:off x="5107679" y="239338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41"/>
            <p:cNvSpPr/>
            <p:nvPr/>
          </p:nvSpPr>
          <p:spPr>
            <a:xfrm>
              <a:off x="5080521" y="247125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41"/>
            <p:cNvSpPr/>
            <p:nvPr/>
          </p:nvSpPr>
          <p:spPr>
            <a:xfrm>
              <a:off x="5107679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41"/>
            <p:cNvSpPr/>
            <p:nvPr/>
          </p:nvSpPr>
          <p:spPr>
            <a:xfrm>
              <a:off x="5080521" y="252369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41"/>
            <p:cNvSpPr/>
            <p:nvPr/>
          </p:nvSpPr>
          <p:spPr>
            <a:xfrm>
              <a:off x="5107679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41"/>
            <p:cNvSpPr/>
            <p:nvPr/>
          </p:nvSpPr>
          <p:spPr>
            <a:xfrm>
              <a:off x="5080521" y="257621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41"/>
            <p:cNvSpPr/>
            <p:nvPr/>
          </p:nvSpPr>
          <p:spPr>
            <a:xfrm>
              <a:off x="5107679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41"/>
            <p:cNvSpPr/>
            <p:nvPr/>
          </p:nvSpPr>
          <p:spPr>
            <a:xfrm>
              <a:off x="5107679" y="2655816"/>
              <a:ext cx="9141" cy="16348"/>
            </a:xfrm>
            <a:custGeom>
              <a:avLst/>
              <a:gdLst/>
              <a:ahLst/>
              <a:cxnLst/>
              <a:rect l="l" t="t" r="r" b="b"/>
              <a:pathLst>
                <a:path w="137" h="245" extrusionOk="0">
                  <a:moveTo>
                    <a:pt x="136" y="1"/>
                  </a:moveTo>
                  <a:cubicBezTo>
                    <a:pt x="55" y="1"/>
                    <a:pt x="1" y="82"/>
                    <a:pt x="1" y="136"/>
                  </a:cubicBezTo>
                  <a:cubicBezTo>
                    <a:pt x="1" y="191"/>
                    <a:pt x="1" y="218"/>
                    <a:pt x="28" y="245"/>
                  </a:cubicBezTo>
                  <a:cubicBezTo>
                    <a:pt x="55" y="218"/>
                    <a:pt x="82" y="109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41"/>
            <p:cNvSpPr/>
            <p:nvPr/>
          </p:nvSpPr>
          <p:spPr>
            <a:xfrm>
              <a:off x="5080521" y="2891093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41"/>
            <p:cNvSpPr/>
            <p:nvPr/>
          </p:nvSpPr>
          <p:spPr>
            <a:xfrm>
              <a:off x="5080521" y="2943607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41"/>
            <p:cNvSpPr/>
            <p:nvPr/>
          </p:nvSpPr>
          <p:spPr>
            <a:xfrm>
              <a:off x="5080521" y="299792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41"/>
            <p:cNvSpPr/>
            <p:nvPr/>
          </p:nvSpPr>
          <p:spPr>
            <a:xfrm>
              <a:off x="5080521" y="3050369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41"/>
            <p:cNvSpPr/>
            <p:nvPr/>
          </p:nvSpPr>
          <p:spPr>
            <a:xfrm>
              <a:off x="5080521" y="310288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41"/>
            <p:cNvSpPr/>
            <p:nvPr/>
          </p:nvSpPr>
          <p:spPr>
            <a:xfrm>
              <a:off x="5080521" y="315533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7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41"/>
            <p:cNvSpPr/>
            <p:nvPr/>
          </p:nvSpPr>
          <p:spPr>
            <a:xfrm>
              <a:off x="5080521" y="3207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41"/>
            <p:cNvSpPr/>
            <p:nvPr/>
          </p:nvSpPr>
          <p:spPr>
            <a:xfrm>
              <a:off x="5080521" y="326035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41"/>
            <p:cNvSpPr/>
            <p:nvPr/>
          </p:nvSpPr>
          <p:spPr>
            <a:xfrm>
              <a:off x="5080521" y="3312804"/>
              <a:ext cx="16348" cy="9141"/>
            </a:xfrm>
            <a:custGeom>
              <a:avLst/>
              <a:gdLst/>
              <a:ahLst/>
              <a:cxnLst/>
              <a:rect l="l" t="t" r="r" b="b"/>
              <a:pathLst>
                <a:path w="245" h="137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09" y="136"/>
                    <a:pt x="164" y="82"/>
                    <a:pt x="24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41"/>
            <p:cNvSpPr/>
            <p:nvPr/>
          </p:nvSpPr>
          <p:spPr>
            <a:xfrm>
              <a:off x="5080521" y="336531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41"/>
            <p:cNvSpPr/>
            <p:nvPr/>
          </p:nvSpPr>
          <p:spPr>
            <a:xfrm>
              <a:off x="5111282" y="3354441"/>
              <a:ext cx="14546" cy="5471"/>
            </a:xfrm>
            <a:custGeom>
              <a:avLst/>
              <a:gdLst/>
              <a:ahLst/>
              <a:cxnLst/>
              <a:rect l="l" t="t" r="r" b="b"/>
              <a:pathLst>
                <a:path w="218" h="82" extrusionOk="0">
                  <a:moveTo>
                    <a:pt x="218" y="1"/>
                  </a:moveTo>
                  <a:cubicBezTo>
                    <a:pt x="164" y="1"/>
                    <a:pt x="109" y="28"/>
                    <a:pt x="55" y="28"/>
                  </a:cubicBezTo>
                  <a:lnTo>
                    <a:pt x="1" y="28"/>
                  </a:lnTo>
                  <a:cubicBezTo>
                    <a:pt x="28" y="55"/>
                    <a:pt x="55" y="82"/>
                    <a:pt x="109" y="82"/>
                  </a:cubicBezTo>
                  <a:cubicBezTo>
                    <a:pt x="164" y="82"/>
                    <a:pt x="191" y="28"/>
                    <a:pt x="21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41"/>
            <p:cNvSpPr/>
            <p:nvPr/>
          </p:nvSpPr>
          <p:spPr>
            <a:xfrm>
              <a:off x="5080521" y="341776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41"/>
            <p:cNvSpPr/>
            <p:nvPr/>
          </p:nvSpPr>
          <p:spPr>
            <a:xfrm>
              <a:off x="5055232" y="339067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41"/>
            <p:cNvSpPr/>
            <p:nvPr/>
          </p:nvSpPr>
          <p:spPr>
            <a:xfrm>
              <a:off x="5055232" y="344312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41"/>
            <p:cNvSpPr/>
            <p:nvPr/>
          </p:nvSpPr>
          <p:spPr>
            <a:xfrm>
              <a:off x="5080521" y="347027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1"/>
            <p:cNvSpPr/>
            <p:nvPr/>
          </p:nvSpPr>
          <p:spPr>
            <a:xfrm>
              <a:off x="5107679" y="3497436"/>
              <a:ext cx="9141" cy="10943"/>
            </a:xfrm>
            <a:custGeom>
              <a:avLst/>
              <a:gdLst/>
              <a:ahLst/>
              <a:cxnLst/>
              <a:rect l="l" t="t" r="r" b="b"/>
              <a:pathLst>
                <a:path w="137" h="164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136"/>
                    <a:pt x="1" y="163"/>
                    <a:pt x="1" y="163"/>
                  </a:cubicBezTo>
                  <a:cubicBezTo>
                    <a:pt x="55" y="109"/>
                    <a:pt x="82" y="55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41"/>
            <p:cNvSpPr/>
            <p:nvPr/>
          </p:nvSpPr>
          <p:spPr>
            <a:xfrm>
              <a:off x="5080521" y="3522792"/>
              <a:ext cx="14546" cy="10876"/>
            </a:xfrm>
            <a:custGeom>
              <a:avLst/>
              <a:gdLst/>
              <a:ahLst/>
              <a:cxnLst/>
              <a:rect l="l" t="t" r="r" b="b"/>
              <a:pathLst>
                <a:path w="218" h="163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82" y="109"/>
                    <a:pt x="136" y="54"/>
                    <a:pt x="21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41"/>
            <p:cNvSpPr/>
            <p:nvPr/>
          </p:nvSpPr>
          <p:spPr>
            <a:xfrm>
              <a:off x="5055232" y="349563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1"/>
            <p:cNvSpPr/>
            <p:nvPr/>
          </p:nvSpPr>
          <p:spPr>
            <a:xfrm>
              <a:off x="5084191" y="3844947"/>
              <a:ext cx="18149" cy="12744"/>
            </a:xfrm>
            <a:custGeom>
              <a:avLst/>
              <a:gdLst/>
              <a:ahLst/>
              <a:cxnLst/>
              <a:rect l="l" t="t" r="r" b="b"/>
              <a:pathLst>
                <a:path w="272" h="191" extrusionOk="0">
                  <a:moveTo>
                    <a:pt x="244" y="0"/>
                  </a:moveTo>
                  <a:cubicBezTo>
                    <a:pt x="163" y="54"/>
                    <a:pt x="81" y="109"/>
                    <a:pt x="0" y="136"/>
                  </a:cubicBezTo>
                  <a:cubicBezTo>
                    <a:pt x="27" y="190"/>
                    <a:pt x="54" y="190"/>
                    <a:pt x="109" y="190"/>
                  </a:cubicBezTo>
                  <a:cubicBezTo>
                    <a:pt x="190" y="190"/>
                    <a:pt x="271" y="136"/>
                    <a:pt x="271" y="54"/>
                  </a:cubicBezTo>
                  <a:cubicBezTo>
                    <a:pt x="271" y="27"/>
                    <a:pt x="271" y="27"/>
                    <a:pt x="24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1"/>
            <p:cNvSpPr/>
            <p:nvPr/>
          </p:nvSpPr>
          <p:spPr>
            <a:xfrm>
              <a:off x="5067910" y="3866633"/>
              <a:ext cx="7273" cy="18149"/>
            </a:xfrm>
            <a:custGeom>
              <a:avLst/>
              <a:gdLst/>
              <a:ahLst/>
              <a:cxnLst/>
              <a:rect l="l" t="t" r="r" b="b"/>
              <a:pathLst>
                <a:path w="109" h="272" extrusionOk="0">
                  <a:moveTo>
                    <a:pt x="54" y="1"/>
                  </a:moveTo>
                  <a:cubicBezTo>
                    <a:pt x="0" y="55"/>
                    <a:pt x="0" y="136"/>
                    <a:pt x="0" y="272"/>
                  </a:cubicBezTo>
                  <a:cubicBezTo>
                    <a:pt x="54" y="245"/>
                    <a:pt x="109" y="191"/>
                    <a:pt x="109" y="109"/>
                  </a:cubicBezTo>
                  <a:cubicBezTo>
                    <a:pt x="109" y="55"/>
                    <a:pt x="81" y="28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1"/>
            <p:cNvSpPr/>
            <p:nvPr/>
          </p:nvSpPr>
          <p:spPr>
            <a:xfrm>
              <a:off x="5080521" y="389018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1"/>
            <p:cNvSpPr/>
            <p:nvPr/>
          </p:nvSpPr>
          <p:spPr>
            <a:xfrm>
              <a:off x="5080521" y="394263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1"/>
            <p:cNvSpPr/>
            <p:nvPr/>
          </p:nvSpPr>
          <p:spPr>
            <a:xfrm>
              <a:off x="5067910" y="3922750"/>
              <a:ext cx="7273" cy="14546"/>
            </a:xfrm>
            <a:custGeom>
              <a:avLst/>
              <a:gdLst/>
              <a:ahLst/>
              <a:cxnLst/>
              <a:rect l="l" t="t" r="r" b="b"/>
              <a:pathLst>
                <a:path w="109" h="218" extrusionOk="0">
                  <a:moveTo>
                    <a:pt x="81" y="0"/>
                  </a:moveTo>
                  <a:cubicBezTo>
                    <a:pt x="81" y="55"/>
                    <a:pt x="54" y="136"/>
                    <a:pt x="0" y="217"/>
                  </a:cubicBezTo>
                  <a:cubicBezTo>
                    <a:pt x="81" y="190"/>
                    <a:pt x="109" y="136"/>
                    <a:pt x="109" y="55"/>
                  </a:cubicBezTo>
                  <a:cubicBezTo>
                    <a:pt x="109" y="28"/>
                    <a:pt x="109" y="0"/>
                    <a:pt x="8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1"/>
            <p:cNvSpPr/>
            <p:nvPr/>
          </p:nvSpPr>
          <p:spPr>
            <a:xfrm>
              <a:off x="5080521" y="399514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1"/>
            <p:cNvSpPr/>
            <p:nvPr/>
          </p:nvSpPr>
          <p:spPr>
            <a:xfrm>
              <a:off x="5064240" y="4022306"/>
              <a:ext cx="10943" cy="10943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" y="0"/>
                  </a:moveTo>
                  <a:cubicBezTo>
                    <a:pt x="55" y="82"/>
                    <a:pt x="109" y="136"/>
                    <a:pt x="164" y="163"/>
                  </a:cubicBezTo>
                  <a:cubicBezTo>
                    <a:pt x="164" y="163"/>
                    <a:pt x="164" y="163"/>
                    <a:pt x="164" y="136"/>
                  </a:cubicBezTo>
                  <a:cubicBezTo>
                    <a:pt x="164" y="55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1"/>
            <p:cNvSpPr/>
            <p:nvPr/>
          </p:nvSpPr>
          <p:spPr>
            <a:xfrm>
              <a:off x="5002719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1"/>
            <p:cNvSpPr/>
            <p:nvPr/>
          </p:nvSpPr>
          <p:spPr>
            <a:xfrm>
              <a:off x="5029876" y="2115132"/>
              <a:ext cx="18149" cy="8674"/>
            </a:xfrm>
            <a:custGeom>
              <a:avLst/>
              <a:gdLst/>
              <a:ahLst/>
              <a:cxnLst/>
              <a:rect l="l" t="t" r="r" b="b"/>
              <a:pathLst>
                <a:path w="272" h="130" extrusionOk="0">
                  <a:moveTo>
                    <a:pt x="136" y="1"/>
                  </a:moveTo>
                  <a:cubicBezTo>
                    <a:pt x="89" y="1"/>
                    <a:pt x="41" y="7"/>
                    <a:pt x="0" y="21"/>
                  </a:cubicBezTo>
                  <a:cubicBezTo>
                    <a:pt x="0" y="75"/>
                    <a:pt x="55" y="129"/>
                    <a:pt x="136" y="129"/>
                  </a:cubicBezTo>
                  <a:cubicBezTo>
                    <a:pt x="217" y="129"/>
                    <a:pt x="272" y="75"/>
                    <a:pt x="272" y="21"/>
                  </a:cubicBezTo>
                  <a:cubicBezTo>
                    <a:pt x="231" y="7"/>
                    <a:pt x="183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1"/>
            <p:cNvSpPr/>
            <p:nvPr/>
          </p:nvSpPr>
          <p:spPr>
            <a:xfrm>
              <a:off x="5028075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41"/>
            <p:cNvSpPr/>
            <p:nvPr/>
          </p:nvSpPr>
          <p:spPr>
            <a:xfrm>
              <a:off x="5055232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41"/>
            <p:cNvSpPr/>
            <p:nvPr/>
          </p:nvSpPr>
          <p:spPr>
            <a:xfrm>
              <a:off x="5009992" y="2132815"/>
              <a:ext cx="12678" cy="18149"/>
            </a:xfrm>
            <a:custGeom>
              <a:avLst/>
              <a:gdLst/>
              <a:ahLst/>
              <a:cxnLst/>
              <a:rect l="l" t="t" r="r" b="b"/>
              <a:pathLst>
                <a:path w="190" h="272" extrusionOk="0">
                  <a:moveTo>
                    <a:pt x="136" y="0"/>
                  </a:moveTo>
                  <a:cubicBezTo>
                    <a:pt x="81" y="81"/>
                    <a:pt x="54" y="190"/>
                    <a:pt x="0" y="271"/>
                  </a:cubicBezTo>
                  <a:lnTo>
                    <a:pt x="27" y="271"/>
                  </a:lnTo>
                  <a:cubicBezTo>
                    <a:pt x="136" y="271"/>
                    <a:pt x="190" y="190"/>
                    <a:pt x="190" y="109"/>
                  </a:cubicBezTo>
                  <a:cubicBezTo>
                    <a:pt x="190" y="54"/>
                    <a:pt x="163" y="27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1"/>
            <p:cNvSpPr/>
            <p:nvPr/>
          </p:nvSpPr>
          <p:spPr>
            <a:xfrm>
              <a:off x="5002719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1"/>
            <p:cNvSpPr/>
            <p:nvPr/>
          </p:nvSpPr>
          <p:spPr>
            <a:xfrm>
              <a:off x="5028075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41"/>
            <p:cNvSpPr/>
            <p:nvPr/>
          </p:nvSpPr>
          <p:spPr>
            <a:xfrm>
              <a:off x="5055232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1"/>
            <p:cNvSpPr/>
            <p:nvPr/>
          </p:nvSpPr>
          <p:spPr>
            <a:xfrm>
              <a:off x="5002719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1"/>
            <p:cNvSpPr/>
            <p:nvPr/>
          </p:nvSpPr>
          <p:spPr>
            <a:xfrm>
              <a:off x="5028075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1"/>
            <p:cNvSpPr/>
            <p:nvPr/>
          </p:nvSpPr>
          <p:spPr>
            <a:xfrm>
              <a:off x="5055232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36" y="298"/>
                  </a:cubicBezTo>
                  <a:cubicBezTo>
                    <a:pt x="244" y="298"/>
                    <a:pt x="299" y="217"/>
                    <a:pt x="299" y="136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1"/>
            <p:cNvSpPr/>
            <p:nvPr/>
          </p:nvSpPr>
          <p:spPr>
            <a:xfrm>
              <a:off x="5002719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1"/>
            <p:cNvSpPr/>
            <p:nvPr/>
          </p:nvSpPr>
          <p:spPr>
            <a:xfrm>
              <a:off x="5028075" y="231377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1"/>
            <p:cNvSpPr/>
            <p:nvPr/>
          </p:nvSpPr>
          <p:spPr>
            <a:xfrm>
              <a:off x="5055232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1"/>
            <p:cNvSpPr/>
            <p:nvPr/>
          </p:nvSpPr>
          <p:spPr>
            <a:xfrm>
              <a:off x="5002719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41"/>
            <p:cNvSpPr/>
            <p:nvPr/>
          </p:nvSpPr>
          <p:spPr>
            <a:xfrm>
              <a:off x="5028075" y="2366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41"/>
            <p:cNvSpPr/>
            <p:nvPr/>
          </p:nvSpPr>
          <p:spPr>
            <a:xfrm>
              <a:off x="5055232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1"/>
            <p:cNvSpPr/>
            <p:nvPr/>
          </p:nvSpPr>
          <p:spPr>
            <a:xfrm>
              <a:off x="5002719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1"/>
            <p:cNvSpPr/>
            <p:nvPr/>
          </p:nvSpPr>
          <p:spPr>
            <a:xfrm>
              <a:off x="5028075" y="2418737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1"/>
            <p:cNvSpPr/>
            <p:nvPr/>
          </p:nvSpPr>
          <p:spPr>
            <a:xfrm>
              <a:off x="5055232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41"/>
            <p:cNvSpPr/>
            <p:nvPr/>
          </p:nvSpPr>
          <p:spPr>
            <a:xfrm>
              <a:off x="5002719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41"/>
            <p:cNvSpPr/>
            <p:nvPr/>
          </p:nvSpPr>
          <p:spPr>
            <a:xfrm>
              <a:off x="5028075" y="247125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41"/>
            <p:cNvSpPr/>
            <p:nvPr/>
          </p:nvSpPr>
          <p:spPr>
            <a:xfrm>
              <a:off x="5055232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41"/>
            <p:cNvSpPr/>
            <p:nvPr/>
          </p:nvSpPr>
          <p:spPr>
            <a:xfrm>
              <a:off x="5002719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41"/>
            <p:cNvSpPr/>
            <p:nvPr/>
          </p:nvSpPr>
          <p:spPr>
            <a:xfrm>
              <a:off x="5028075" y="252369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41"/>
            <p:cNvSpPr/>
            <p:nvPr/>
          </p:nvSpPr>
          <p:spPr>
            <a:xfrm>
              <a:off x="5055232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44" y="298"/>
                    <a:pt x="299" y="244"/>
                    <a:pt x="299" y="136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41"/>
            <p:cNvSpPr/>
            <p:nvPr/>
          </p:nvSpPr>
          <p:spPr>
            <a:xfrm>
              <a:off x="5002719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41"/>
            <p:cNvSpPr/>
            <p:nvPr/>
          </p:nvSpPr>
          <p:spPr>
            <a:xfrm>
              <a:off x="5028075" y="257621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1"/>
            <p:cNvSpPr/>
            <p:nvPr/>
          </p:nvSpPr>
          <p:spPr>
            <a:xfrm>
              <a:off x="5055232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1"/>
            <p:cNvSpPr/>
            <p:nvPr/>
          </p:nvSpPr>
          <p:spPr>
            <a:xfrm>
              <a:off x="5002719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41"/>
            <p:cNvSpPr/>
            <p:nvPr/>
          </p:nvSpPr>
          <p:spPr>
            <a:xfrm>
              <a:off x="5028075" y="262865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41"/>
            <p:cNvSpPr/>
            <p:nvPr/>
          </p:nvSpPr>
          <p:spPr>
            <a:xfrm>
              <a:off x="5055232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41"/>
            <p:cNvSpPr/>
            <p:nvPr/>
          </p:nvSpPr>
          <p:spPr>
            <a:xfrm>
              <a:off x="5002719" y="2655816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36" y="1"/>
                  </a:moveTo>
                  <a:cubicBezTo>
                    <a:pt x="55" y="1"/>
                    <a:pt x="1" y="55"/>
                    <a:pt x="1" y="164"/>
                  </a:cubicBezTo>
                  <a:lnTo>
                    <a:pt x="299" y="164"/>
                  </a:ln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41"/>
            <p:cNvSpPr/>
            <p:nvPr/>
          </p:nvSpPr>
          <p:spPr>
            <a:xfrm>
              <a:off x="5028075" y="2681172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41"/>
            <p:cNvSpPr/>
            <p:nvPr/>
          </p:nvSpPr>
          <p:spPr>
            <a:xfrm>
              <a:off x="5055232" y="265581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41"/>
            <p:cNvSpPr/>
            <p:nvPr/>
          </p:nvSpPr>
          <p:spPr>
            <a:xfrm>
              <a:off x="5002719" y="2664891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" y="0"/>
                  </a:moveTo>
                  <a:cubicBezTo>
                    <a:pt x="1" y="109"/>
                    <a:pt x="55" y="163"/>
                    <a:pt x="136" y="163"/>
                  </a:cubicBezTo>
                  <a:cubicBezTo>
                    <a:pt x="245" y="163"/>
                    <a:pt x="299" y="109"/>
                    <a:pt x="29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41"/>
            <p:cNvSpPr/>
            <p:nvPr/>
          </p:nvSpPr>
          <p:spPr>
            <a:xfrm>
              <a:off x="5013595" y="2708330"/>
              <a:ext cx="9075" cy="10943"/>
            </a:xfrm>
            <a:custGeom>
              <a:avLst/>
              <a:gdLst/>
              <a:ahLst/>
              <a:cxnLst/>
              <a:rect l="l" t="t" r="r" b="b"/>
              <a:pathLst>
                <a:path w="136" h="164" extrusionOk="0">
                  <a:moveTo>
                    <a:pt x="0" y="0"/>
                  </a:moveTo>
                  <a:cubicBezTo>
                    <a:pt x="55" y="55"/>
                    <a:pt x="109" y="82"/>
                    <a:pt x="136" y="163"/>
                  </a:cubicBezTo>
                  <a:cubicBezTo>
                    <a:pt x="136" y="55"/>
                    <a:pt x="82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1"/>
            <p:cNvSpPr/>
            <p:nvPr/>
          </p:nvSpPr>
          <p:spPr>
            <a:xfrm>
              <a:off x="5029876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82" y="0"/>
                    <a:pt x="28" y="27"/>
                    <a:pt x="0" y="82"/>
                  </a:cubicBezTo>
                  <a:cubicBezTo>
                    <a:pt x="0" y="109"/>
                    <a:pt x="28" y="136"/>
                    <a:pt x="28" y="163"/>
                  </a:cubicBezTo>
                  <a:lnTo>
                    <a:pt x="55" y="163"/>
                  </a:lnTo>
                  <a:cubicBezTo>
                    <a:pt x="28" y="163"/>
                    <a:pt x="0" y="190"/>
                    <a:pt x="0" y="190"/>
                  </a:cubicBezTo>
                  <a:cubicBezTo>
                    <a:pt x="0" y="271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1"/>
            <p:cNvSpPr/>
            <p:nvPr/>
          </p:nvSpPr>
          <p:spPr>
            <a:xfrm>
              <a:off x="5055232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1"/>
            <p:cNvSpPr/>
            <p:nvPr/>
          </p:nvSpPr>
          <p:spPr>
            <a:xfrm>
              <a:off x="5002719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1"/>
            <p:cNvSpPr/>
            <p:nvPr/>
          </p:nvSpPr>
          <p:spPr>
            <a:xfrm>
              <a:off x="5028075" y="2786133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41"/>
            <p:cNvSpPr/>
            <p:nvPr/>
          </p:nvSpPr>
          <p:spPr>
            <a:xfrm>
              <a:off x="5055232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41"/>
            <p:cNvSpPr/>
            <p:nvPr/>
          </p:nvSpPr>
          <p:spPr>
            <a:xfrm>
              <a:off x="5002719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41"/>
            <p:cNvSpPr/>
            <p:nvPr/>
          </p:nvSpPr>
          <p:spPr>
            <a:xfrm>
              <a:off x="5028075" y="2838646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41"/>
            <p:cNvSpPr/>
            <p:nvPr/>
          </p:nvSpPr>
          <p:spPr>
            <a:xfrm>
              <a:off x="5055232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41"/>
            <p:cNvSpPr/>
            <p:nvPr/>
          </p:nvSpPr>
          <p:spPr>
            <a:xfrm>
              <a:off x="5002719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41"/>
            <p:cNvSpPr/>
            <p:nvPr/>
          </p:nvSpPr>
          <p:spPr>
            <a:xfrm>
              <a:off x="5028075" y="2891093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41"/>
            <p:cNvSpPr/>
            <p:nvPr/>
          </p:nvSpPr>
          <p:spPr>
            <a:xfrm>
              <a:off x="5055232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41"/>
            <p:cNvSpPr/>
            <p:nvPr/>
          </p:nvSpPr>
          <p:spPr>
            <a:xfrm>
              <a:off x="5055232" y="291825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41"/>
            <p:cNvSpPr/>
            <p:nvPr/>
          </p:nvSpPr>
          <p:spPr>
            <a:xfrm>
              <a:off x="5028075" y="2943607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41"/>
            <p:cNvSpPr/>
            <p:nvPr/>
          </p:nvSpPr>
          <p:spPr>
            <a:xfrm>
              <a:off x="5002719" y="291825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41"/>
            <p:cNvSpPr/>
            <p:nvPr/>
          </p:nvSpPr>
          <p:spPr>
            <a:xfrm>
              <a:off x="5002719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41"/>
            <p:cNvSpPr/>
            <p:nvPr/>
          </p:nvSpPr>
          <p:spPr>
            <a:xfrm>
              <a:off x="5028075" y="299792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41"/>
            <p:cNvSpPr/>
            <p:nvPr/>
          </p:nvSpPr>
          <p:spPr>
            <a:xfrm>
              <a:off x="5055232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41"/>
            <p:cNvSpPr/>
            <p:nvPr/>
          </p:nvSpPr>
          <p:spPr>
            <a:xfrm>
              <a:off x="5055232" y="302321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41"/>
            <p:cNvSpPr/>
            <p:nvPr/>
          </p:nvSpPr>
          <p:spPr>
            <a:xfrm>
              <a:off x="5028075" y="3050369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41"/>
            <p:cNvSpPr/>
            <p:nvPr/>
          </p:nvSpPr>
          <p:spPr>
            <a:xfrm>
              <a:off x="5002719" y="302321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41"/>
            <p:cNvSpPr/>
            <p:nvPr/>
          </p:nvSpPr>
          <p:spPr>
            <a:xfrm>
              <a:off x="5002719" y="307572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41"/>
            <p:cNvSpPr/>
            <p:nvPr/>
          </p:nvSpPr>
          <p:spPr>
            <a:xfrm>
              <a:off x="5028075" y="310288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41"/>
            <p:cNvSpPr/>
            <p:nvPr/>
          </p:nvSpPr>
          <p:spPr>
            <a:xfrm>
              <a:off x="5055232" y="307572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41"/>
            <p:cNvSpPr/>
            <p:nvPr/>
          </p:nvSpPr>
          <p:spPr>
            <a:xfrm>
              <a:off x="5055232" y="312823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41"/>
            <p:cNvSpPr/>
            <p:nvPr/>
          </p:nvSpPr>
          <p:spPr>
            <a:xfrm>
              <a:off x="5028075" y="315533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7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41"/>
            <p:cNvSpPr/>
            <p:nvPr/>
          </p:nvSpPr>
          <p:spPr>
            <a:xfrm>
              <a:off x="5002719" y="312823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41"/>
            <p:cNvSpPr/>
            <p:nvPr/>
          </p:nvSpPr>
          <p:spPr>
            <a:xfrm>
              <a:off x="5028075" y="3207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41"/>
            <p:cNvSpPr/>
            <p:nvPr/>
          </p:nvSpPr>
          <p:spPr>
            <a:xfrm>
              <a:off x="5055232" y="318068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41"/>
            <p:cNvSpPr/>
            <p:nvPr/>
          </p:nvSpPr>
          <p:spPr>
            <a:xfrm>
              <a:off x="5006322" y="3180686"/>
              <a:ext cx="16348" cy="20017"/>
            </a:xfrm>
            <a:custGeom>
              <a:avLst/>
              <a:gdLst/>
              <a:ahLst/>
              <a:cxnLst/>
              <a:rect l="l" t="t" r="r" b="b"/>
              <a:pathLst>
                <a:path w="245" h="300" extrusionOk="0">
                  <a:moveTo>
                    <a:pt x="82" y="1"/>
                  </a:moveTo>
                  <a:cubicBezTo>
                    <a:pt x="55" y="1"/>
                    <a:pt x="28" y="28"/>
                    <a:pt x="1" y="28"/>
                  </a:cubicBezTo>
                  <a:cubicBezTo>
                    <a:pt x="55" y="55"/>
                    <a:pt x="82" y="55"/>
                    <a:pt x="109" y="82"/>
                  </a:cubicBezTo>
                  <a:cubicBezTo>
                    <a:pt x="109" y="136"/>
                    <a:pt x="136" y="218"/>
                    <a:pt x="164" y="299"/>
                  </a:cubicBezTo>
                  <a:cubicBezTo>
                    <a:pt x="218" y="272"/>
                    <a:pt x="245" y="218"/>
                    <a:pt x="245" y="163"/>
                  </a:cubicBezTo>
                  <a:cubicBezTo>
                    <a:pt x="245" y="82"/>
                    <a:pt x="191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41"/>
            <p:cNvSpPr/>
            <p:nvPr/>
          </p:nvSpPr>
          <p:spPr>
            <a:xfrm>
              <a:off x="5044356" y="3263960"/>
              <a:ext cx="5471" cy="12744"/>
            </a:xfrm>
            <a:custGeom>
              <a:avLst/>
              <a:gdLst/>
              <a:ahLst/>
              <a:cxnLst/>
              <a:rect l="l" t="t" r="r" b="b"/>
              <a:pathLst>
                <a:path w="82" h="191" extrusionOk="0">
                  <a:moveTo>
                    <a:pt x="28" y="0"/>
                  </a:moveTo>
                  <a:cubicBezTo>
                    <a:pt x="28" y="82"/>
                    <a:pt x="0" y="163"/>
                    <a:pt x="55" y="190"/>
                  </a:cubicBezTo>
                  <a:cubicBezTo>
                    <a:pt x="55" y="163"/>
                    <a:pt x="82" y="136"/>
                    <a:pt x="82" y="82"/>
                  </a:cubicBezTo>
                  <a:cubicBezTo>
                    <a:pt x="82" y="55"/>
                    <a:pt x="55" y="28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41"/>
            <p:cNvSpPr/>
            <p:nvPr/>
          </p:nvSpPr>
          <p:spPr>
            <a:xfrm>
              <a:off x="5055232" y="323320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41"/>
            <p:cNvSpPr/>
            <p:nvPr/>
          </p:nvSpPr>
          <p:spPr>
            <a:xfrm>
              <a:off x="5055232" y="328564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41"/>
            <p:cNvSpPr/>
            <p:nvPr/>
          </p:nvSpPr>
          <p:spPr>
            <a:xfrm>
              <a:off x="5028075" y="3312804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136"/>
                    <a:pt x="299" y="109"/>
                    <a:pt x="299" y="82"/>
                  </a:cubicBezTo>
                  <a:cubicBezTo>
                    <a:pt x="272" y="55"/>
                    <a:pt x="217" y="28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41"/>
            <p:cNvSpPr/>
            <p:nvPr/>
          </p:nvSpPr>
          <p:spPr>
            <a:xfrm>
              <a:off x="5002719" y="328564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41"/>
            <p:cNvSpPr/>
            <p:nvPr/>
          </p:nvSpPr>
          <p:spPr>
            <a:xfrm>
              <a:off x="5002719" y="333816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41"/>
            <p:cNvSpPr/>
            <p:nvPr/>
          </p:nvSpPr>
          <p:spPr>
            <a:xfrm>
              <a:off x="5028075" y="336531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41"/>
            <p:cNvSpPr/>
            <p:nvPr/>
          </p:nvSpPr>
          <p:spPr>
            <a:xfrm>
              <a:off x="5055232" y="3343565"/>
              <a:ext cx="12744" cy="16348"/>
            </a:xfrm>
            <a:custGeom>
              <a:avLst/>
              <a:gdLst/>
              <a:ahLst/>
              <a:cxnLst/>
              <a:rect l="l" t="t" r="r" b="b"/>
              <a:pathLst>
                <a:path w="191" h="245" extrusionOk="0">
                  <a:moveTo>
                    <a:pt x="27" y="1"/>
                  </a:moveTo>
                  <a:cubicBezTo>
                    <a:pt x="0" y="28"/>
                    <a:pt x="0" y="55"/>
                    <a:pt x="0" y="82"/>
                  </a:cubicBezTo>
                  <a:cubicBezTo>
                    <a:pt x="0" y="164"/>
                    <a:pt x="54" y="245"/>
                    <a:pt x="136" y="245"/>
                  </a:cubicBezTo>
                  <a:cubicBezTo>
                    <a:pt x="163" y="245"/>
                    <a:pt x="163" y="218"/>
                    <a:pt x="190" y="218"/>
                  </a:cubicBezTo>
                  <a:cubicBezTo>
                    <a:pt x="136" y="136"/>
                    <a:pt x="82" y="55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41"/>
            <p:cNvSpPr/>
            <p:nvPr/>
          </p:nvSpPr>
          <p:spPr>
            <a:xfrm>
              <a:off x="5028075" y="341776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7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41"/>
            <p:cNvSpPr/>
            <p:nvPr/>
          </p:nvSpPr>
          <p:spPr>
            <a:xfrm>
              <a:off x="5002719" y="339067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41"/>
            <p:cNvSpPr/>
            <p:nvPr/>
          </p:nvSpPr>
          <p:spPr>
            <a:xfrm>
              <a:off x="5002719" y="344312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41"/>
            <p:cNvSpPr/>
            <p:nvPr/>
          </p:nvSpPr>
          <p:spPr>
            <a:xfrm>
              <a:off x="5028075" y="347027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41"/>
            <p:cNvSpPr/>
            <p:nvPr/>
          </p:nvSpPr>
          <p:spPr>
            <a:xfrm>
              <a:off x="5028075" y="352279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1"/>
            <p:cNvSpPr/>
            <p:nvPr/>
          </p:nvSpPr>
          <p:spPr>
            <a:xfrm>
              <a:off x="5002719" y="349563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1"/>
            <p:cNvSpPr/>
            <p:nvPr/>
          </p:nvSpPr>
          <p:spPr>
            <a:xfrm>
              <a:off x="5002719" y="354808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1"/>
            <p:cNvSpPr/>
            <p:nvPr/>
          </p:nvSpPr>
          <p:spPr>
            <a:xfrm>
              <a:off x="5002719" y="3758069"/>
              <a:ext cx="12744" cy="21752"/>
            </a:xfrm>
            <a:custGeom>
              <a:avLst/>
              <a:gdLst/>
              <a:ahLst/>
              <a:cxnLst/>
              <a:rect l="l" t="t" r="r" b="b"/>
              <a:pathLst>
                <a:path w="191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lnTo>
                    <a:pt x="163" y="326"/>
                  </a:lnTo>
                  <a:cubicBezTo>
                    <a:pt x="163" y="299"/>
                    <a:pt x="163" y="299"/>
                    <a:pt x="163" y="299"/>
                  </a:cubicBezTo>
                  <a:lnTo>
                    <a:pt x="163" y="54"/>
                  </a:lnTo>
                  <a:cubicBezTo>
                    <a:pt x="163" y="54"/>
                    <a:pt x="163" y="27"/>
                    <a:pt x="190" y="27"/>
                  </a:cubicBezTo>
                  <a:cubicBezTo>
                    <a:pt x="163" y="27"/>
                    <a:pt x="163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41"/>
            <p:cNvSpPr/>
            <p:nvPr/>
          </p:nvSpPr>
          <p:spPr>
            <a:xfrm>
              <a:off x="5055232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82" y="1"/>
                    <a:pt x="27" y="28"/>
                    <a:pt x="0" y="109"/>
                  </a:cubicBezTo>
                  <a:cubicBezTo>
                    <a:pt x="27" y="163"/>
                    <a:pt x="27" y="218"/>
                    <a:pt x="82" y="245"/>
                  </a:cubicBezTo>
                  <a:cubicBezTo>
                    <a:pt x="82" y="245"/>
                    <a:pt x="82" y="272"/>
                    <a:pt x="82" y="272"/>
                  </a:cubicBezTo>
                  <a:cubicBezTo>
                    <a:pt x="109" y="299"/>
                    <a:pt x="109" y="299"/>
                    <a:pt x="136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41"/>
            <p:cNvSpPr/>
            <p:nvPr/>
          </p:nvSpPr>
          <p:spPr>
            <a:xfrm>
              <a:off x="4975561" y="2053143"/>
              <a:ext cx="21819" cy="18149"/>
            </a:xfrm>
            <a:custGeom>
              <a:avLst/>
              <a:gdLst/>
              <a:ahLst/>
              <a:cxnLst/>
              <a:rect l="l" t="t" r="r" b="b"/>
              <a:pathLst>
                <a:path w="327" h="272" extrusionOk="0">
                  <a:moveTo>
                    <a:pt x="55" y="1"/>
                  </a:moveTo>
                  <a:cubicBezTo>
                    <a:pt x="28" y="28"/>
                    <a:pt x="1" y="82"/>
                    <a:pt x="1" y="136"/>
                  </a:cubicBezTo>
                  <a:cubicBezTo>
                    <a:pt x="1" y="218"/>
                    <a:pt x="82" y="272"/>
                    <a:pt x="163" y="272"/>
                  </a:cubicBezTo>
                  <a:cubicBezTo>
                    <a:pt x="245" y="272"/>
                    <a:pt x="326" y="218"/>
                    <a:pt x="326" y="136"/>
                  </a:cubicBezTo>
                  <a:cubicBezTo>
                    <a:pt x="245" y="82"/>
                    <a:pt x="163" y="55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41"/>
            <p:cNvSpPr/>
            <p:nvPr/>
          </p:nvSpPr>
          <p:spPr>
            <a:xfrm>
              <a:off x="4975561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17"/>
                    <a:pt x="55" y="271"/>
                    <a:pt x="109" y="298"/>
                  </a:cubicBezTo>
                  <a:lnTo>
                    <a:pt x="191" y="298"/>
                  </a:lnTo>
                  <a:cubicBezTo>
                    <a:pt x="272" y="298"/>
                    <a:pt x="326" y="217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41"/>
            <p:cNvSpPr/>
            <p:nvPr/>
          </p:nvSpPr>
          <p:spPr>
            <a:xfrm>
              <a:off x="4950205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41"/>
            <p:cNvSpPr/>
            <p:nvPr/>
          </p:nvSpPr>
          <p:spPr>
            <a:xfrm>
              <a:off x="4975561" y="2159905"/>
              <a:ext cx="21819" cy="16414"/>
            </a:xfrm>
            <a:custGeom>
              <a:avLst/>
              <a:gdLst/>
              <a:ahLst/>
              <a:cxnLst/>
              <a:rect l="l" t="t" r="r" b="b"/>
              <a:pathLst>
                <a:path w="327" h="246" extrusionOk="0">
                  <a:moveTo>
                    <a:pt x="55" y="1"/>
                  </a:moveTo>
                  <a:cubicBezTo>
                    <a:pt x="28" y="28"/>
                    <a:pt x="1" y="55"/>
                    <a:pt x="1" y="109"/>
                  </a:cubicBezTo>
                  <a:cubicBezTo>
                    <a:pt x="1" y="191"/>
                    <a:pt x="82" y="245"/>
                    <a:pt x="163" y="245"/>
                  </a:cubicBezTo>
                  <a:cubicBezTo>
                    <a:pt x="245" y="245"/>
                    <a:pt x="326" y="191"/>
                    <a:pt x="326" y="109"/>
                  </a:cubicBezTo>
                  <a:cubicBezTo>
                    <a:pt x="326" y="55"/>
                    <a:pt x="299" y="28"/>
                    <a:pt x="272" y="1"/>
                  </a:cubicBezTo>
                  <a:cubicBezTo>
                    <a:pt x="245" y="14"/>
                    <a:pt x="211" y="21"/>
                    <a:pt x="174" y="21"/>
                  </a:cubicBezTo>
                  <a:cubicBezTo>
                    <a:pt x="136" y="21"/>
                    <a:pt x="96" y="14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41"/>
            <p:cNvSpPr/>
            <p:nvPr/>
          </p:nvSpPr>
          <p:spPr>
            <a:xfrm>
              <a:off x="4975561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41"/>
            <p:cNvSpPr/>
            <p:nvPr/>
          </p:nvSpPr>
          <p:spPr>
            <a:xfrm>
              <a:off x="4975561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41"/>
            <p:cNvSpPr/>
            <p:nvPr/>
          </p:nvSpPr>
          <p:spPr>
            <a:xfrm>
              <a:off x="4975561" y="231377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41"/>
            <p:cNvSpPr/>
            <p:nvPr/>
          </p:nvSpPr>
          <p:spPr>
            <a:xfrm>
              <a:off x="4975561" y="2366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41"/>
            <p:cNvSpPr/>
            <p:nvPr/>
          </p:nvSpPr>
          <p:spPr>
            <a:xfrm>
              <a:off x="4975561" y="2418737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41"/>
            <p:cNvSpPr/>
            <p:nvPr/>
          </p:nvSpPr>
          <p:spPr>
            <a:xfrm>
              <a:off x="4975561" y="247125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41"/>
            <p:cNvSpPr/>
            <p:nvPr/>
          </p:nvSpPr>
          <p:spPr>
            <a:xfrm>
              <a:off x="4975561" y="252369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41"/>
            <p:cNvSpPr/>
            <p:nvPr/>
          </p:nvSpPr>
          <p:spPr>
            <a:xfrm>
              <a:off x="4975561" y="257621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41"/>
            <p:cNvSpPr/>
            <p:nvPr/>
          </p:nvSpPr>
          <p:spPr>
            <a:xfrm>
              <a:off x="4975561" y="262865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41"/>
            <p:cNvSpPr/>
            <p:nvPr/>
          </p:nvSpPr>
          <p:spPr>
            <a:xfrm>
              <a:off x="4955676" y="2657618"/>
              <a:ext cx="14546" cy="7340"/>
            </a:xfrm>
            <a:custGeom>
              <a:avLst/>
              <a:gdLst/>
              <a:ahLst/>
              <a:cxnLst/>
              <a:rect l="l" t="t" r="r" b="b"/>
              <a:pathLst>
                <a:path w="218" h="110" extrusionOk="0">
                  <a:moveTo>
                    <a:pt x="163" y="1"/>
                  </a:moveTo>
                  <a:cubicBezTo>
                    <a:pt x="136" y="28"/>
                    <a:pt x="82" y="55"/>
                    <a:pt x="0" y="82"/>
                  </a:cubicBezTo>
                  <a:cubicBezTo>
                    <a:pt x="0" y="82"/>
                    <a:pt x="27" y="109"/>
                    <a:pt x="27" y="109"/>
                  </a:cubicBezTo>
                  <a:lnTo>
                    <a:pt x="217" y="109"/>
                  </a:lnTo>
                  <a:cubicBezTo>
                    <a:pt x="217" y="82"/>
                    <a:pt x="190" y="28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41"/>
            <p:cNvSpPr/>
            <p:nvPr/>
          </p:nvSpPr>
          <p:spPr>
            <a:xfrm>
              <a:off x="4977363" y="2681172"/>
              <a:ext cx="20018" cy="16348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136" y="1"/>
                  </a:moveTo>
                  <a:cubicBezTo>
                    <a:pt x="82" y="1"/>
                    <a:pt x="28" y="55"/>
                    <a:pt x="1" y="82"/>
                  </a:cubicBezTo>
                  <a:cubicBezTo>
                    <a:pt x="82" y="136"/>
                    <a:pt x="164" y="190"/>
                    <a:pt x="272" y="245"/>
                  </a:cubicBezTo>
                  <a:cubicBezTo>
                    <a:pt x="272" y="218"/>
                    <a:pt x="299" y="190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41"/>
            <p:cNvSpPr/>
            <p:nvPr/>
          </p:nvSpPr>
          <p:spPr>
            <a:xfrm>
              <a:off x="4957478" y="2664891"/>
              <a:ext cx="12744" cy="10943"/>
            </a:xfrm>
            <a:custGeom>
              <a:avLst/>
              <a:gdLst/>
              <a:ahLst/>
              <a:cxnLst/>
              <a:rect l="l" t="t" r="r" b="b"/>
              <a:pathLst>
                <a:path w="191" h="164" extrusionOk="0">
                  <a:moveTo>
                    <a:pt x="0" y="0"/>
                  </a:moveTo>
                  <a:cubicBezTo>
                    <a:pt x="28" y="55"/>
                    <a:pt x="55" y="109"/>
                    <a:pt x="82" y="163"/>
                  </a:cubicBezTo>
                  <a:cubicBezTo>
                    <a:pt x="136" y="136"/>
                    <a:pt x="190" y="82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41"/>
            <p:cNvSpPr/>
            <p:nvPr/>
          </p:nvSpPr>
          <p:spPr>
            <a:xfrm>
              <a:off x="4950205" y="2760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41"/>
            <p:cNvSpPr/>
            <p:nvPr/>
          </p:nvSpPr>
          <p:spPr>
            <a:xfrm>
              <a:off x="4975561" y="2786133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41"/>
            <p:cNvSpPr/>
            <p:nvPr/>
          </p:nvSpPr>
          <p:spPr>
            <a:xfrm>
              <a:off x="4950205" y="2813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41"/>
            <p:cNvSpPr/>
            <p:nvPr/>
          </p:nvSpPr>
          <p:spPr>
            <a:xfrm>
              <a:off x="4975561" y="2838646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41"/>
            <p:cNvSpPr/>
            <p:nvPr/>
          </p:nvSpPr>
          <p:spPr>
            <a:xfrm>
              <a:off x="4950205" y="286580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4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41"/>
            <p:cNvSpPr/>
            <p:nvPr/>
          </p:nvSpPr>
          <p:spPr>
            <a:xfrm>
              <a:off x="4975561" y="2891093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41"/>
            <p:cNvSpPr/>
            <p:nvPr/>
          </p:nvSpPr>
          <p:spPr>
            <a:xfrm>
              <a:off x="4975561" y="2943607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41"/>
            <p:cNvSpPr/>
            <p:nvPr/>
          </p:nvSpPr>
          <p:spPr>
            <a:xfrm>
              <a:off x="4950205" y="291825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41"/>
            <p:cNvSpPr/>
            <p:nvPr/>
          </p:nvSpPr>
          <p:spPr>
            <a:xfrm>
              <a:off x="4950205" y="297076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41"/>
            <p:cNvSpPr/>
            <p:nvPr/>
          </p:nvSpPr>
          <p:spPr>
            <a:xfrm>
              <a:off x="4975561" y="299792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41"/>
            <p:cNvSpPr/>
            <p:nvPr/>
          </p:nvSpPr>
          <p:spPr>
            <a:xfrm>
              <a:off x="4975561" y="3050369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41"/>
            <p:cNvSpPr/>
            <p:nvPr/>
          </p:nvSpPr>
          <p:spPr>
            <a:xfrm>
              <a:off x="4977363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82" y="0"/>
                    <a:pt x="28" y="28"/>
                    <a:pt x="1" y="82"/>
                  </a:cubicBezTo>
                  <a:cubicBezTo>
                    <a:pt x="28" y="109"/>
                    <a:pt x="55" y="136"/>
                    <a:pt x="82" y="163"/>
                  </a:cubicBezTo>
                  <a:cubicBezTo>
                    <a:pt x="82" y="217"/>
                    <a:pt x="109" y="245"/>
                    <a:pt x="109" y="299"/>
                  </a:cubicBezTo>
                  <a:lnTo>
                    <a:pt x="136" y="299"/>
                  </a:ln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41"/>
            <p:cNvSpPr/>
            <p:nvPr/>
          </p:nvSpPr>
          <p:spPr>
            <a:xfrm>
              <a:off x="4991842" y="3157198"/>
              <a:ext cx="5538" cy="12678"/>
            </a:xfrm>
            <a:custGeom>
              <a:avLst/>
              <a:gdLst/>
              <a:ahLst/>
              <a:cxnLst/>
              <a:rect l="l" t="t" r="r" b="b"/>
              <a:pathLst>
                <a:path w="83" h="190" extrusionOk="0">
                  <a:moveTo>
                    <a:pt x="1" y="0"/>
                  </a:moveTo>
                  <a:cubicBezTo>
                    <a:pt x="1" y="81"/>
                    <a:pt x="28" y="136"/>
                    <a:pt x="55" y="190"/>
                  </a:cubicBezTo>
                  <a:cubicBezTo>
                    <a:pt x="55" y="163"/>
                    <a:pt x="82" y="136"/>
                    <a:pt x="82" y="109"/>
                  </a:cubicBezTo>
                  <a:cubicBezTo>
                    <a:pt x="82" y="54"/>
                    <a:pt x="55" y="27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41"/>
            <p:cNvSpPr/>
            <p:nvPr/>
          </p:nvSpPr>
          <p:spPr>
            <a:xfrm>
              <a:off x="4975561" y="3213248"/>
              <a:ext cx="12744" cy="14546"/>
            </a:xfrm>
            <a:custGeom>
              <a:avLst/>
              <a:gdLst/>
              <a:ahLst/>
              <a:cxnLst/>
              <a:rect l="l" t="t" r="r" b="b"/>
              <a:pathLst>
                <a:path w="191" h="218" extrusionOk="0">
                  <a:moveTo>
                    <a:pt x="28" y="1"/>
                  </a:moveTo>
                  <a:cubicBezTo>
                    <a:pt x="28" y="1"/>
                    <a:pt x="1" y="28"/>
                    <a:pt x="1" y="55"/>
                  </a:cubicBezTo>
                  <a:cubicBezTo>
                    <a:pt x="1" y="137"/>
                    <a:pt x="82" y="218"/>
                    <a:pt x="163" y="218"/>
                  </a:cubicBezTo>
                  <a:lnTo>
                    <a:pt x="191" y="218"/>
                  </a:lnTo>
                  <a:cubicBezTo>
                    <a:pt x="191" y="191"/>
                    <a:pt x="191" y="164"/>
                    <a:pt x="163" y="164"/>
                  </a:cubicBezTo>
                  <a:cubicBezTo>
                    <a:pt x="136" y="82"/>
                    <a:pt x="82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41"/>
            <p:cNvSpPr/>
            <p:nvPr/>
          </p:nvSpPr>
          <p:spPr>
            <a:xfrm>
              <a:off x="4950205" y="3180686"/>
              <a:ext cx="16414" cy="20017"/>
            </a:xfrm>
            <a:custGeom>
              <a:avLst/>
              <a:gdLst/>
              <a:ahLst/>
              <a:cxnLst/>
              <a:rect l="l" t="t" r="r" b="b"/>
              <a:pathLst>
                <a:path w="246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191" y="299"/>
                    <a:pt x="218" y="299"/>
                    <a:pt x="245" y="272"/>
                  </a:cubicBezTo>
                  <a:cubicBezTo>
                    <a:pt x="218" y="245"/>
                    <a:pt x="191" y="218"/>
                    <a:pt x="191" y="191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1"/>
            <p:cNvSpPr/>
            <p:nvPr/>
          </p:nvSpPr>
          <p:spPr>
            <a:xfrm>
              <a:off x="4950205" y="3233200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1"/>
            <p:cNvSpPr/>
            <p:nvPr/>
          </p:nvSpPr>
          <p:spPr>
            <a:xfrm>
              <a:off x="4975561" y="326035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1"/>
            <p:cNvSpPr/>
            <p:nvPr/>
          </p:nvSpPr>
          <p:spPr>
            <a:xfrm>
              <a:off x="4975561" y="3312804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41"/>
            <p:cNvSpPr/>
            <p:nvPr/>
          </p:nvSpPr>
          <p:spPr>
            <a:xfrm>
              <a:off x="4950205" y="328564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41"/>
            <p:cNvSpPr/>
            <p:nvPr/>
          </p:nvSpPr>
          <p:spPr>
            <a:xfrm>
              <a:off x="4950205" y="3338160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41"/>
            <p:cNvSpPr/>
            <p:nvPr/>
          </p:nvSpPr>
          <p:spPr>
            <a:xfrm>
              <a:off x="4975561" y="336531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41"/>
            <p:cNvSpPr/>
            <p:nvPr/>
          </p:nvSpPr>
          <p:spPr>
            <a:xfrm>
              <a:off x="4975561" y="341776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1"/>
            <p:cNvSpPr/>
            <p:nvPr/>
          </p:nvSpPr>
          <p:spPr>
            <a:xfrm>
              <a:off x="4950205" y="339067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1"/>
            <p:cNvSpPr/>
            <p:nvPr/>
          </p:nvSpPr>
          <p:spPr>
            <a:xfrm>
              <a:off x="4950205" y="344312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1"/>
            <p:cNvSpPr/>
            <p:nvPr/>
          </p:nvSpPr>
          <p:spPr>
            <a:xfrm>
              <a:off x="4975561" y="347027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1"/>
            <p:cNvSpPr/>
            <p:nvPr/>
          </p:nvSpPr>
          <p:spPr>
            <a:xfrm>
              <a:off x="4975561" y="352279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1"/>
            <p:cNvSpPr/>
            <p:nvPr/>
          </p:nvSpPr>
          <p:spPr>
            <a:xfrm>
              <a:off x="4950205" y="349563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1"/>
            <p:cNvSpPr/>
            <p:nvPr/>
          </p:nvSpPr>
          <p:spPr>
            <a:xfrm>
              <a:off x="4950205" y="354808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1"/>
            <p:cNvSpPr/>
            <p:nvPr/>
          </p:nvSpPr>
          <p:spPr>
            <a:xfrm>
              <a:off x="4975561" y="3575239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1"/>
            <p:cNvSpPr/>
            <p:nvPr/>
          </p:nvSpPr>
          <p:spPr>
            <a:xfrm>
              <a:off x="5002719" y="3600595"/>
              <a:ext cx="14546" cy="21752"/>
            </a:xfrm>
            <a:custGeom>
              <a:avLst/>
              <a:gdLst/>
              <a:ahLst/>
              <a:cxnLst/>
              <a:rect l="l" t="t" r="r" b="b"/>
              <a:pathLst>
                <a:path w="218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09" y="326"/>
                  </a:cubicBezTo>
                  <a:cubicBezTo>
                    <a:pt x="109" y="299"/>
                    <a:pt x="136" y="299"/>
                    <a:pt x="136" y="299"/>
                  </a:cubicBezTo>
                  <a:cubicBezTo>
                    <a:pt x="136" y="190"/>
                    <a:pt x="190" y="109"/>
                    <a:pt x="218" y="28"/>
                  </a:cubicBezTo>
                  <a:cubicBezTo>
                    <a:pt x="190" y="28"/>
                    <a:pt x="163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1"/>
            <p:cNvSpPr/>
            <p:nvPr/>
          </p:nvSpPr>
          <p:spPr>
            <a:xfrm>
              <a:off x="4975561" y="362775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1"/>
            <p:cNvSpPr/>
            <p:nvPr/>
          </p:nvSpPr>
          <p:spPr>
            <a:xfrm>
              <a:off x="4950205" y="3600595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1"/>
            <p:cNvSpPr/>
            <p:nvPr/>
          </p:nvSpPr>
          <p:spPr>
            <a:xfrm>
              <a:off x="4950205" y="3653109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1"/>
            <p:cNvSpPr/>
            <p:nvPr/>
          </p:nvSpPr>
          <p:spPr>
            <a:xfrm>
              <a:off x="4975561" y="3680200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164"/>
                    <a:pt x="326" y="137"/>
                    <a:pt x="326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1"/>
            <p:cNvSpPr/>
            <p:nvPr/>
          </p:nvSpPr>
          <p:spPr>
            <a:xfrm>
              <a:off x="4975561" y="373271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1"/>
            <p:cNvSpPr/>
            <p:nvPr/>
          </p:nvSpPr>
          <p:spPr>
            <a:xfrm>
              <a:off x="4950205" y="370555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1"/>
            <p:cNvSpPr/>
            <p:nvPr/>
          </p:nvSpPr>
          <p:spPr>
            <a:xfrm>
              <a:off x="4950205" y="375987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1"/>
            <p:cNvSpPr/>
            <p:nvPr/>
          </p:nvSpPr>
          <p:spPr>
            <a:xfrm>
              <a:off x="4975561" y="378522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41"/>
            <p:cNvSpPr/>
            <p:nvPr/>
          </p:nvSpPr>
          <p:spPr>
            <a:xfrm>
              <a:off x="5002719" y="3812318"/>
              <a:ext cx="14546" cy="20018"/>
            </a:xfrm>
            <a:custGeom>
              <a:avLst/>
              <a:gdLst/>
              <a:ahLst/>
              <a:cxnLst/>
              <a:rect l="l" t="t" r="r" b="b"/>
              <a:pathLst>
                <a:path w="218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163" y="299"/>
                    <a:pt x="190" y="299"/>
                    <a:pt x="218" y="272"/>
                  </a:cubicBezTo>
                  <a:cubicBezTo>
                    <a:pt x="218" y="191"/>
                    <a:pt x="190" y="137"/>
                    <a:pt x="136" y="82"/>
                  </a:cubicBezTo>
                  <a:cubicBezTo>
                    <a:pt x="136" y="55"/>
                    <a:pt x="136" y="28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41"/>
            <p:cNvSpPr/>
            <p:nvPr/>
          </p:nvSpPr>
          <p:spPr>
            <a:xfrm>
              <a:off x="4975561" y="3837674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1"/>
            <p:cNvSpPr/>
            <p:nvPr/>
          </p:nvSpPr>
          <p:spPr>
            <a:xfrm>
              <a:off x="4950205" y="3812318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1"/>
            <p:cNvSpPr/>
            <p:nvPr/>
          </p:nvSpPr>
          <p:spPr>
            <a:xfrm>
              <a:off x="4923114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1"/>
            <p:cNvSpPr/>
            <p:nvPr/>
          </p:nvSpPr>
          <p:spPr>
            <a:xfrm>
              <a:off x="4952073" y="2040465"/>
              <a:ext cx="9075" cy="5538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0" y="1"/>
                  </a:moveTo>
                  <a:cubicBezTo>
                    <a:pt x="27" y="55"/>
                    <a:pt x="54" y="82"/>
                    <a:pt x="109" y="82"/>
                  </a:cubicBezTo>
                  <a:lnTo>
                    <a:pt x="136" y="82"/>
                  </a:lnTo>
                  <a:cubicBezTo>
                    <a:pt x="81" y="55"/>
                    <a:pt x="54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1"/>
            <p:cNvSpPr/>
            <p:nvPr/>
          </p:nvSpPr>
          <p:spPr>
            <a:xfrm>
              <a:off x="4923114" y="2103855"/>
              <a:ext cx="21752" cy="12678"/>
            </a:xfrm>
            <a:custGeom>
              <a:avLst/>
              <a:gdLst/>
              <a:ahLst/>
              <a:cxnLst/>
              <a:rect l="l" t="t" r="r" b="b"/>
              <a:pathLst>
                <a:path w="326" h="190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163"/>
                    <a:pt x="0" y="190"/>
                    <a:pt x="27" y="190"/>
                  </a:cubicBezTo>
                  <a:lnTo>
                    <a:pt x="298" y="190"/>
                  </a:lnTo>
                  <a:cubicBezTo>
                    <a:pt x="298" y="190"/>
                    <a:pt x="326" y="163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1"/>
            <p:cNvSpPr/>
            <p:nvPr/>
          </p:nvSpPr>
          <p:spPr>
            <a:xfrm>
              <a:off x="4923114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17" y="299"/>
                    <a:pt x="271" y="272"/>
                    <a:pt x="298" y="218"/>
                  </a:cubicBezTo>
                  <a:cubicBezTo>
                    <a:pt x="244" y="163"/>
                    <a:pt x="190" y="82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1"/>
            <p:cNvSpPr/>
            <p:nvPr/>
          </p:nvSpPr>
          <p:spPr>
            <a:xfrm>
              <a:off x="4923114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1"/>
            <p:cNvSpPr/>
            <p:nvPr/>
          </p:nvSpPr>
          <p:spPr>
            <a:xfrm>
              <a:off x="4950205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1"/>
            <p:cNvSpPr/>
            <p:nvPr/>
          </p:nvSpPr>
          <p:spPr>
            <a:xfrm>
              <a:off x="4923114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41"/>
            <p:cNvSpPr/>
            <p:nvPr/>
          </p:nvSpPr>
          <p:spPr>
            <a:xfrm>
              <a:off x="4950205" y="223597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7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41"/>
            <p:cNvSpPr/>
            <p:nvPr/>
          </p:nvSpPr>
          <p:spPr>
            <a:xfrm>
              <a:off x="4923114" y="231377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1"/>
            <p:cNvSpPr/>
            <p:nvPr/>
          </p:nvSpPr>
          <p:spPr>
            <a:xfrm>
              <a:off x="4950205" y="228842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1"/>
            <p:cNvSpPr/>
            <p:nvPr/>
          </p:nvSpPr>
          <p:spPr>
            <a:xfrm>
              <a:off x="4923114" y="2366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1"/>
            <p:cNvSpPr/>
            <p:nvPr/>
          </p:nvSpPr>
          <p:spPr>
            <a:xfrm>
              <a:off x="4950205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1"/>
            <p:cNvSpPr/>
            <p:nvPr/>
          </p:nvSpPr>
          <p:spPr>
            <a:xfrm>
              <a:off x="4923114" y="2418737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1"/>
            <p:cNvSpPr/>
            <p:nvPr/>
          </p:nvSpPr>
          <p:spPr>
            <a:xfrm>
              <a:off x="4950205" y="239338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41"/>
            <p:cNvSpPr/>
            <p:nvPr/>
          </p:nvSpPr>
          <p:spPr>
            <a:xfrm>
              <a:off x="4923114" y="247125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41"/>
            <p:cNvSpPr/>
            <p:nvPr/>
          </p:nvSpPr>
          <p:spPr>
            <a:xfrm>
              <a:off x="4950205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41"/>
            <p:cNvSpPr/>
            <p:nvPr/>
          </p:nvSpPr>
          <p:spPr>
            <a:xfrm>
              <a:off x="4923114" y="252369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41"/>
            <p:cNvSpPr/>
            <p:nvPr/>
          </p:nvSpPr>
          <p:spPr>
            <a:xfrm>
              <a:off x="4950205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41"/>
            <p:cNvSpPr/>
            <p:nvPr/>
          </p:nvSpPr>
          <p:spPr>
            <a:xfrm>
              <a:off x="4923114" y="257621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41"/>
            <p:cNvSpPr/>
            <p:nvPr/>
          </p:nvSpPr>
          <p:spPr>
            <a:xfrm>
              <a:off x="4950205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41"/>
            <p:cNvSpPr/>
            <p:nvPr/>
          </p:nvSpPr>
          <p:spPr>
            <a:xfrm>
              <a:off x="4923114" y="262865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18"/>
                    <a:pt x="27" y="272"/>
                    <a:pt x="81" y="299"/>
                  </a:cubicBezTo>
                  <a:cubicBezTo>
                    <a:pt x="109" y="272"/>
                    <a:pt x="190" y="218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41"/>
            <p:cNvSpPr/>
            <p:nvPr/>
          </p:nvSpPr>
          <p:spPr>
            <a:xfrm>
              <a:off x="4950205" y="260336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1"/>
            <p:cNvSpPr/>
            <p:nvPr/>
          </p:nvSpPr>
          <p:spPr>
            <a:xfrm>
              <a:off x="4950205" y="2661288"/>
              <a:ext cx="1935" cy="3670"/>
            </a:xfrm>
            <a:custGeom>
              <a:avLst/>
              <a:gdLst/>
              <a:ahLst/>
              <a:cxnLst/>
              <a:rect l="l" t="t" r="r" b="b"/>
              <a:pathLst>
                <a:path w="29" h="55" extrusionOk="0">
                  <a:moveTo>
                    <a:pt x="1" y="0"/>
                  </a:moveTo>
                  <a:cubicBezTo>
                    <a:pt x="1" y="27"/>
                    <a:pt x="1" y="27"/>
                    <a:pt x="1" y="54"/>
                  </a:cubicBezTo>
                  <a:cubicBezTo>
                    <a:pt x="1" y="27"/>
                    <a:pt x="28" y="27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1"/>
            <p:cNvSpPr/>
            <p:nvPr/>
          </p:nvSpPr>
          <p:spPr>
            <a:xfrm>
              <a:off x="4899560" y="2664891"/>
              <a:ext cx="18149" cy="10943"/>
            </a:xfrm>
            <a:custGeom>
              <a:avLst/>
              <a:gdLst/>
              <a:ahLst/>
              <a:cxnLst/>
              <a:rect l="l" t="t" r="r" b="b"/>
              <a:pathLst>
                <a:path w="272" h="164" extrusionOk="0">
                  <a:moveTo>
                    <a:pt x="0" y="0"/>
                  </a:moveTo>
                  <a:cubicBezTo>
                    <a:pt x="55" y="82"/>
                    <a:pt x="82" y="136"/>
                    <a:pt x="136" y="163"/>
                  </a:cubicBezTo>
                  <a:cubicBezTo>
                    <a:pt x="217" y="163"/>
                    <a:pt x="272" y="109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1"/>
            <p:cNvSpPr/>
            <p:nvPr/>
          </p:nvSpPr>
          <p:spPr>
            <a:xfrm>
              <a:off x="4923114" y="2737289"/>
              <a:ext cx="21752" cy="18149"/>
            </a:xfrm>
            <a:custGeom>
              <a:avLst/>
              <a:gdLst/>
              <a:ahLst/>
              <a:cxnLst/>
              <a:rect l="l" t="t" r="r" b="b"/>
              <a:pathLst>
                <a:path w="326" h="272" extrusionOk="0">
                  <a:moveTo>
                    <a:pt x="54" y="0"/>
                  </a:moveTo>
                  <a:cubicBezTo>
                    <a:pt x="27" y="28"/>
                    <a:pt x="0" y="55"/>
                    <a:pt x="0" y="109"/>
                  </a:cubicBezTo>
                  <a:cubicBezTo>
                    <a:pt x="0" y="190"/>
                    <a:pt x="81" y="272"/>
                    <a:pt x="163" y="272"/>
                  </a:cubicBezTo>
                  <a:cubicBezTo>
                    <a:pt x="244" y="272"/>
                    <a:pt x="298" y="190"/>
                    <a:pt x="326" y="109"/>
                  </a:cubicBezTo>
                  <a:cubicBezTo>
                    <a:pt x="217" y="82"/>
                    <a:pt x="190" y="0"/>
                    <a:pt x="5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1"/>
            <p:cNvSpPr/>
            <p:nvPr/>
          </p:nvSpPr>
          <p:spPr>
            <a:xfrm>
              <a:off x="4923114" y="2786133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1"/>
            <p:cNvSpPr/>
            <p:nvPr/>
          </p:nvSpPr>
          <p:spPr>
            <a:xfrm>
              <a:off x="4923114" y="294540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1"/>
            <p:cNvSpPr/>
            <p:nvPr/>
          </p:nvSpPr>
          <p:spPr>
            <a:xfrm>
              <a:off x="4957478" y="3075725"/>
              <a:ext cx="12744" cy="19951"/>
            </a:xfrm>
            <a:custGeom>
              <a:avLst/>
              <a:gdLst/>
              <a:ahLst/>
              <a:cxnLst/>
              <a:rect l="l" t="t" r="r" b="b"/>
              <a:pathLst>
                <a:path w="191" h="299" extrusionOk="0">
                  <a:moveTo>
                    <a:pt x="0" y="1"/>
                  </a:moveTo>
                  <a:cubicBezTo>
                    <a:pt x="28" y="55"/>
                    <a:pt x="55" y="82"/>
                    <a:pt x="55" y="136"/>
                  </a:cubicBezTo>
                  <a:cubicBezTo>
                    <a:pt x="82" y="163"/>
                    <a:pt x="55" y="245"/>
                    <a:pt x="82" y="299"/>
                  </a:cubicBezTo>
                  <a:cubicBezTo>
                    <a:pt x="136" y="299"/>
                    <a:pt x="190" y="218"/>
                    <a:pt x="190" y="163"/>
                  </a:cubicBezTo>
                  <a:cubicBezTo>
                    <a:pt x="190" y="82"/>
                    <a:pt x="136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1"/>
            <p:cNvSpPr/>
            <p:nvPr/>
          </p:nvSpPr>
          <p:spPr>
            <a:xfrm>
              <a:off x="4897758" y="307572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1"/>
            <p:cNvSpPr/>
            <p:nvPr/>
          </p:nvSpPr>
          <p:spPr>
            <a:xfrm>
              <a:off x="4923114" y="3102883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17" y="299"/>
                    <a:pt x="244" y="272"/>
                    <a:pt x="271" y="245"/>
                  </a:cubicBezTo>
                  <a:cubicBezTo>
                    <a:pt x="271" y="190"/>
                    <a:pt x="271" y="136"/>
                    <a:pt x="271" y="109"/>
                  </a:cubicBezTo>
                  <a:lnTo>
                    <a:pt x="244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41"/>
            <p:cNvSpPr/>
            <p:nvPr/>
          </p:nvSpPr>
          <p:spPr>
            <a:xfrm>
              <a:off x="4923114" y="315533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7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7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41"/>
            <p:cNvSpPr/>
            <p:nvPr/>
          </p:nvSpPr>
          <p:spPr>
            <a:xfrm>
              <a:off x="4950205" y="3140850"/>
              <a:ext cx="3737" cy="5538"/>
            </a:xfrm>
            <a:custGeom>
              <a:avLst/>
              <a:gdLst/>
              <a:ahLst/>
              <a:cxnLst/>
              <a:rect l="l" t="t" r="r" b="b"/>
              <a:pathLst>
                <a:path w="56" h="83" extrusionOk="0">
                  <a:moveTo>
                    <a:pt x="1" y="1"/>
                  </a:moveTo>
                  <a:cubicBezTo>
                    <a:pt x="1" y="28"/>
                    <a:pt x="28" y="55"/>
                    <a:pt x="55" y="82"/>
                  </a:cubicBezTo>
                  <a:cubicBezTo>
                    <a:pt x="28" y="55"/>
                    <a:pt x="28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1"/>
            <p:cNvSpPr/>
            <p:nvPr/>
          </p:nvSpPr>
          <p:spPr>
            <a:xfrm>
              <a:off x="4897758" y="312823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1"/>
            <p:cNvSpPr/>
            <p:nvPr/>
          </p:nvSpPr>
          <p:spPr>
            <a:xfrm>
              <a:off x="4897758" y="318068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1"/>
            <p:cNvSpPr/>
            <p:nvPr/>
          </p:nvSpPr>
          <p:spPr>
            <a:xfrm>
              <a:off x="4923114" y="3207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1"/>
            <p:cNvSpPr/>
            <p:nvPr/>
          </p:nvSpPr>
          <p:spPr>
            <a:xfrm>
              <a:off x="4897758" y="323320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41"/>
            <p:cNvSpPr/>
            <p:nvPr/>
          </p:nvSpPr>
          <p:spPr>
            <a:xfrm>
              <a:off x="4923114" y="326035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41"/>
            <p:cNvSpPr/>
            <p:nvPr/>
          </p:nvSpPr>
          <p:spPr>
            <a:xfrm>
              <a:off x="4923114" y="3312804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1"/>
            <p:cNvSpPr/>
            <p:nvPr/>
          </p:nvSpPr>
          <p:spPr>
            <a:xfrm>
              <a:off x="4897758" y="328564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1"/>
            <p:cNvSpPr/>
            <p:nvPr/>
          </p:nvSpPr>
          <p:spPr>
            <a:xfrm>
              <a:off x="4897758" y="333816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1"/>
            <p:cNvSpPr/>
            <p:nvPr/>
          </p:nvSpPr>
          <p:spPr>
            <a:xfrm>
              <a:off x="4923114" y="336531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1"/>
            <p:cNvSpPr/>
            <p:nvPr/>
          </p:nvSpPr>
          <p:spPr>
            <a:xfrm>
              <a:off x="4923114" y="341776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7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37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1"/>
            <p:cNvSpPr/>
            <p:nvPr/>
          </p:nvSpPr>
          <p:spPr>
            <a:xfrm>
              <a:off x="4897758" y="339067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1"/>
            <p:cNvSpPr/>
            <p:nvPr/>
          </p:nvSpPr>
          <p:spPr>
            <a:xfrm>
              <a:off x="4897758" y="344312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1"/>
            <p:cNvSpPr/>
            <p:nvPr/>
          </p:nvSpPr>
          <p:spPr>
            <a:xfrm>
              <a:off x="4923114" y="347027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1"/>
            <p:cNvSpPr/>
            <p:nvPr/>
          </p:nvSpPr>
          <p:spPr>
            <a:xfrm>
              <a:off x="4923114" y="352279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1"/>
            <p:cNvSpPr/>
            <p:nvPr/>
          </p:nvSpPr>
          <p:spPr>
            <a:xfrm>
              <a:off x="4897758" y="349563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1"/>
            <p:cNvSpPr/>
            <p:nvPr/>
          </p:nvSpPr>
          <p:spPr>
            <a:xfrm>
              <a:off x="4897758" y="354808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1"/>
            <p:cNvSpPr/>
            <p:nvPr/>
          </p:nvSpPr>
          <p:spPr>
            <a:xfrm>
              <a:off x="4923114" y="3575239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41"/>
            <p:cNvSpPr/>
            <p:nvPr/>
          </p:nvSpPr>
          <p:spPr>
            <a:xfrm>
              <a:off x="4923114" y="362775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1"/>
            <p:cNvSpPr/>
            <p:nvPr/>
          </p:nvSpPr>
          <p:spPr>
            <a:xfrm>
              <a:off x="4897758" y="3600595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1"/>
            <p:cNvSpPr/>
            <p:nvPr/>
          </p:nvSpPr>
          <p:spPr>
            <a:xfrm>
              <a:off x="4897758" y="3653109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1"/>
            <p:cNvSpPr/>
            <p:nvPr/>
          </p:nvSpPr>
          <p:spPr>
            <a:xfrm>
              <a:off x="4923114" y="3680200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1"/>
            <p:cNvSpPr/>
            <p:nvPr/>
          </p:nvSpPr>
          <p:spPr>
            <a:xfrm>
              <a:off x="4923114" y="373271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41"/>
            <p:cNvSpPr/>
            <p:nvPr/>
          </p:nvSpPr>
          <p:spPr>
            <a:xfrm>
              <a:off x="4897758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41"/>
            <p:cNvSpPr/>
            <p:nvPr/>
          </p:nvSpPr>
          <p:spPr>
            <a:xfrm>
              <a:off x="4897758" y="375987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41"/>
            <p:cNvSpPr/>
            <p:nvPr/>
          </p:nvSpPr>
          <p:spPr>
            <a:xfrm>
              <a:off x="4923114" y="378522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41"/>
            <p:cNvSpPr/>
            <p:nvPr/>
          </p:nvSpPr>
          <p:spPr>
            <a:xfrm>
              <a:off x="4923114" y="3837674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41"/>
            <p:cNvSpPr/>
            <p:nvPr/>
          </p:nvSpPr>
          <p:spPr>
            <a:xfrm>
              <a:off x="4897758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4" y="299"/>
                    <a:pt x="299" y="218"/>
                    <a:pt x="299" y="137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41"/>
            <p:cNvSpPr/>
            <p:nvPr/>
          </p:nvSpPr>
          <p:spPr>
            <a:xfrm>
              <a:off x="4897758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41"/>
            <p:cNvSpPr/>
            <p:nvPr/>
          </p:nvSpPr>
          <p:spPr>
            <a:xfrm>
              <a:off x="4923114" y="389018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41"/>
            <p:cNvSpPr/>
            <p:nvPr/>
          </p:nvSpPr>
          <p:spPr>
            <a:xfrm>
              <a:off x="4950205" y="386483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41"/>
            <p:cNvSpPr/>
            <p:nvPr/>
          </p:nvSpPr>
          <p:spPr>
            <a:xfrm>
              <a:off x="4923114" y="3946305"/>
              <a:ext cx="12678" cy="16348"/>
            </a:xfrm>
            <a:custGeom>
              <a:avLst/>
              <a:gdLst/>
              <a:ahLst/>
              <a:cxnLst/>
              <a:rect l="l" t="t" r="r" b="b"/>
              <a:pathLst>
                <a:path w="190" h="245" extrusionOk="0">
                  <a:moveTo>
                    <a:pt x="54" y="0"/>
                  </a:moveTo>
                  <a:cubicBezTo>
                    <a:pt x="27" y="27"/>
                    <a:pt x="0" y="54"/>
                    <a:pt x="0" y="109"/>
                  </a:cubicBezTo>
                  <a:cubicBezTo>
                    <a:pt x="0" y="190"/>
                    <a:pt x="81" y="244"/>
                    <a:pt x="163" y="244"/>
                  </a:cubicBezTo>
                  <a:lnTo>
                    <a:pt x="190" y="244"/>
                  </a:lnTo>
                  <a:cubicBezTo>
                    <a:pt x="136" y="163"/>
                    <a:pt x="81" y="81"/>
                    <a:pt x="5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41"/>
            <p:cNvSpPr/>
            <p:nvPr/>
          </p:nvSpPr>
          <p:spPr>
            <a:xfrm>
              <a:off x="4897758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cubicBezTo>
                    <a:pt x="244" y="298"/>
                    <a:pt x="299" y="217"/>
                    <a:pt x="299" y="136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41"/>
            <p:cNvSpPr/>
            <p:nvPr/>
          </p:nvSpPr>
          <p:spPr>
            <a:xfrm>
              <a:off x="4897758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41"/>
            <p:cNvSpPr/>
            <p:nvPr/>
          </p:nvSpPr>
          <p:spPr>
            <a:xfrm>
              <a:off x="4923114" y="3995148"/>
              <a:ext cx="14546" cy="19951"/>
            </a:xfrm>
            <a:custGeom>
              <a:avLst/>
              <a:gdLst/>
              <a:ahLst/>
              <a:cxnLst/>
              <a:rect l="l" t="t" r="r" b="b"/>
              <a:pathLst>
                <a:path w="218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lnTo>
                    <a:pt x="190" y="299"/>
                  </a:lnTo>
                  <a:cubicBezTo>
                    <a:pt x="190" y="245"/>
                    <a:pt x="217" y="136"/>
                    <a:pt x="217" y="28"/>
                  </a:cubicBezTo>
                  <a:cubicBezTo>
                    <a:pt x="217" y="0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41"/>
            <p:cNvSpPr/>
            <p:nvPr/>
          </p:nvSpPr>
          <p:spPr>
            <a:xfrm>
              <a:off x="4870600" y="2006101"/>
              <a:ext cx="19951" cy="12744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1" y="0"/>
                  </a:moveTo>
                  <a:cubicBezTo>
                    <a:pt x="1" y="28"/>
                    <a:pt x="1" y="28"/>
                    <a:pt x="1" y="55"/>
                  </a:cubicBezTo>
                  <a:cubicBezTo>
                    <a:pt x="1" y="136"/>
                    <a:pt x="82" y="190"/>
                    <a:pt x="163" y="190"/>
                  </a:cubicBezTo>
                  <a:cubicBezTo>
                    <a:pt x="217" y="190"/>
                    <a:pt x="299" y="163"/>
                    <a:pt x="299" y="82"/>
                  </a:cubicBezTo>
                  <a:cubicBezTo>
                    <a:pt x="217" y="55"/>
                    <a:pt x="136" y="28"/>
                    <a:pt x="82" y="28"/>
                  </a:cubicBezTo>
                  <a:cubicBezTo>
                    <a:pt x="55" y="28"/>
                    <a:pt x="55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41"/>
            <p:cNvSpPr/>
            <p:nvPr/>
          </p:nvSpPr>
          <p:spPr>
            <a:xfrm>
              <a:off x="4845244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41"/>
            <p:cNvSpPr/>
            <p:nvPr/>
          </p:nvSpPr>
          <p:spPr>
            <a:xfrm>
              <a:off x="4870600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41"/>
            <p:cNvSpPr/>
            <p:nvPr/>
          </p:nvSpPr>
          <p:spPr>
            <a:xfrm>
              <a:off x="4897758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41"/>
            <p:cNvSpPr/>
            <p:nvPr/>
          </p:nvSpPr>
          <p:spPr>
            <a:xfrm>
              <a:off x="4870600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41"/>
            <p:cNvSpPr/>
            <p:nvPr/>
          </p:nvSpPr>
          <p:spPr>
            <a:xfrm>
              <a:off x="4897758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41"/>
            <p:cNvSpPr/>
            <p:nvPr/>
          </p:nvSpPr>
          <p:spPr>
            <a:xfrm>
              <a:off x="4870600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41"/>
            <p:cNvSpPr/>
            <p:nvPr/>
          </p:nvSpPr>
          <p:spPr>
            <a:xfrm>
              <a:off x="4897758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41"/>
            <p:cNvSpPr/>
            <p:nvPr/>
          </p:nvSpPr>
          <p:spPr>
            <a:xfrm>
              <a:off x="4870600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41"/>
            <p:cNvSpPr/>
            <p:nvPr/>
          </p:nvSpPr>
          <p:spPr>
            <a:xfrm>
              <a:off x="4897758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41"/>
            <p:cNvSpPr/>
            <p:nvPr/>
          </p:nvSpPr>
          <p:spPr>
            <a:xfrm>
              <a:off x="4870600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41"/>
            <p:cNvSpPr/>
            <p:nvPr/>
          </p:nvSpPr>
          <p:spPr>
            <a:xfrm>
              <a:off x="4897758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cubicBezTo>
                    <a:pt x="244" y="298"/>
                    <a:pt x="299" y="217"/>
                    <a:pt x="299" y="136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41"/>
            <p:cNvSpPr/>
            <p:nvPr/>
          </p:nvSpPr>
          <p:spPr>
            <a:xfrm>
              <a:off x="4870600" y="231377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41"/>
            <p:cNvSpPr/>
            <p:nvPr/>
          </p:nvSpPr>
          <p:spPr>
            <a:xfrm>
              <a:off x="4897758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41"/>
            <p:cNvSpPr/>
            <p:nvPr/>
          </p:nvSpPr>
          <p:spPr>
            <a:xfrm>
              <a:off x="4870600" y="2366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41"/>
            <p:cNvSpPr/>
            <p:nvPr/>
          </p:nvSpPr>
          <p:spPr>
            <a:xfrm>
              <a:off x="4897758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41"/>
            <p:cNvSpPr/>
            <p:nvPr/>
          </p:nvSpPr>
          <p:spPr>
            <a:xfrm>
              <a:off x="4870600" y="2418737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41"/>
            <p:cNvSpPr/>
            <p:nvPr/>
          </p:nvSpPr>
          <p:spPr>
            <a:xfrm>
              <a:off x="4897758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41"/>
            <p:cNvSpPr/>
            <p:nvPr/>
          </p:nvSpPr>
          <p:spPr>
            <a:xfrm>
              <a:off x="4870600" y="247125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41"/>
            <p:cNvSpPr/>
            <p:nvPr/>
          </p:nvSpPr>
          <p:spPr>
            <a:xfrm>
              <a:off x="4897758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41"/>
            <p:cNvSpPr/>
            <p:nvPr/>
          </p:nvSpPr>
          <p:spPr>
            <a:xfrm>
              <a:off x="4870600" y="252369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41"/>
            <p:cNvSpPr/>
            <p:nvPr/>
          </p:nvSpPr>
          <p:spPr>
            <a:xfrm>
              <a:off x="4897758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4" y="298"/>
                    <a:pt x="299" y="244"/>
                    <a:pt x="299" y="136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41"/>
            <p:cNvSpPr/>
            <p:nvPr/>
          </p:nvSpPr>
          <p:spPr>
            <a:xfrm>
              <a:off x="4870600" y="257621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41"/>
            <p:cNvSpPr/>
            <p:nvPr/>
          </p:nvSpPr>
          <p:spPr>
            <a:xfrm>
              <a:off x="4897758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41"/>
            <p:cNvSpPr/>
            <p:nvPr/>
          </p:nvSpPr>
          <p:spPr>
            <a:xfrm>
              <a:off x="4872402" y="2628658"/>
              <a:ext cx="19951" cy="18216"/>
            </a:xfrm>
            <a:custGeom>
              <a:avLst/>
              <a:gdLst/>
              <a:ahLst/>
              <a:cxnLst/>
              <a:rect l="l" t="t" r="r" b="b"/>
              <a:pathLst>
                <a:path w="299" h="273" extrusionOk="0">
                  <a:moveTo>
                    <a:pt x="136" y="1"/>
                  </a:moveTo>
                  <a:cubicBezTo>
                    <a:pt x="82" y="1"/>
                    <a:pt x="28" y="28"/>
                    <a:pt x="1" y="82"/>
                  </a:cubicBezTo>
                  <a:cubicBezTo>
                    <a:pt x="55" y="82"/>
                    <a:pt x="136" y="164"/>
                    <a:pt x="218" y="272"/>
                  </a:cubicBezTo>
                  <a:cubicBezTo>
                    <a:pt x="272" y="245"/>
                    <a:pt x="299" y="218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41"/>
            <p:cNvSpPr/>
            <p:nvPr/>
          </p:nvSpPr>
          <p:spPr>
            <a:xfrm>
              <a:off x="4897758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41"/>
            <p:cNvSpPr/>
            <p:nvPr/>
          </p:nvSpPr>
          <p:spPr>
            <a:xfrm>
              <a:off x="4897758" y="2655816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136" y="1"/>
                  </a:moveTo>
                  <a:cubicBezTo>
                    <a:pt x="82" y="1"/>
                    <a:pt x="27" y="28"/>
                    <a:pt x="0" y="109"/>
                  </a:cubicBezTo>
                  <a:cubicBezTo>
                    <a:pt x="27" y="109"/>
                    <a:pt x="27" y="136"/>
                    <a:pt x="27" y="136"/>
                  </a:cubicBezTo>
                  <a:lnTo>
                    <a:pt x="299" y="136"/>
                  </a:ln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41"/>
            <p:cNvSpPr/>
            <p:nvPr/>
          </p:nvSpPr>
          <p:spPr>
            <a:xfrm>
              <a:off x="4876005" y="2742694"/>
              <a:ext cx="16348" cy="12744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18" y="1"/>
                  </a:moveTo>
                  <a:cubicBezTo>
                    <a:pt x="164" y="55"/>
                    <a:pt x="82" y="136"/>
                    <a:pt x="1" y="164"/>
                  </a:cubicBezTo>
                  <a:cubicBezTo>
                    <a:pt x="28" y="164"/>
                    <a:pt x="55" y="191"/>
                    <a:pt x="82" y="191"/>
                  </a:cubicBezTo>
                  <a:cubicBezTo>
                    <a:pt x="164" y="191"/>
                    <a:pt x="245" y="109"/>
                    <a:pt x="245" y="28"/>
                  </a:cubicBezTo>
                  <a:cubicBezTo>
                    <a:pt x="245" y="28"/>
                    <a:pt x="218" y="1"/>
                    <a:pt x="21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41"/>
            <p:cNvSpPr/>
            <p:nvPr/>
          </p:nvSpPr>
          <p:spPr>
            <a:xfrm>
              <a:off x="4845244" y="2760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41"/>
            <p:cNvSpPr/>
            <p:nvPr/>
          </p:nvSpPr>
          <p:spPr>
            <a:xfrm>
              <a:off x="4870600" y="2786133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41"/>
            <p:cNvSpPr/>
            <p:nvPr/>
          </p:nvSpPr>
          <p:spPr>
            <a:xfrm>
              <a:off x="4897758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41"/>
            <p:cNvSpPr/>
            <p:nvPr/>
          </p:nvSpPr>
          <p:spPr>
            <a:xfrm>
              <a:off x="4845244" y="2813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41"/>
            <p:cNvSpPr/>
            <p:nvPr/>
          </p:nvSpPr>
          <p:spPr>
            <a:xfrm>
              <a:off x="4872402" y="2959888"/>
              <a:ext cx="14546" cy="5471"/>
            </a:xfrm>
            <a:custGeom>
              <a:avLst/>
              <a:gdLst/>
              <a:ahLst/>
              <a:cxnLst/>
              <a:rect l="l" t="t" r="r" b="b"/>
              <a:pathLst>
                <a:path w="218" h="82" extrusionOk="0">
                  <a:moveTo>
                    <a:pt x="82" y="1"/>
                  </a:moveTo>
                  <a:cubicBezTo>
                    <a:pt x="55" y="1"/>
                    <a:pt x="28" y="1"/>
                    <a:pt x="1" y="28"/>
                  </a:cubicBezTo>
                  <a:cubicBezTo>
                    <a:pt x="28" y="55"/>
                    <a:pt x="82" y="82"/>
                    <a:pt x="136" y="82"/>
                  </a:cubicBezTo>
                  <a:cubicBezTo>
                    <a:pt x="163" y="82"/>
                    <a:pt x="190" y="55"/>
                    <a:pt x="218" y="55"/>
                  </a:cubicBezTo>
                  <a:cubicBezTo>
                    <a:pt x="163" y="28"/>
                    <a:pt x="136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41"/>
            <p:cNvSpPr/>
            <p:nvPr/>
          </p:nvSpPr>
          <p:spPr>
            <a:xfrm>
              <a:off x="4845244" y="297076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41"/>
            <p:cNvSpPr/>
            <p:nvPr/>
          </p:nvSpPr>
          <p:spPr>
            <a:xfrm>
              <a:off x="4870600" y="299792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1"/>
            <p:cNvSpPr/>
            <p:nvPr/>
          </p:nvSpPr>
          <p:spPr>
            <a:xfrm>
              <a:off x="4897758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1"/>
            <p:cNvSpPr/>
            <p:nvPr/>
          </p:nvSpPr>
          <p:spPr>
            <a:xfrm>
              <a:off x="4870600" y="3050369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1"/>
            <p:cNvSpPr/>
            <p:nvPr/>
          </p:nvSpPr>
          <p:spPr>
            <a:xfrm>
              <a:off x="4897758" y="3025080"/>
              <a:ext cx="12744" cy="18149"/>
            </a:xfrm>
            <a:custGeom>
              <a:avLst/>
              <a:gdLst/>
              <a:ahLst/>
              <a:cxnLst/>
              <a:rect l="l" t="t" r="r" b="b"/>
              <a:pathLst>
                <a:path w="191" h="272" extrusionOk="0">
                  <a:moveTo>
                    <a:pt x="55" y="0"/>
                  </a:moveTo>
                  <a:cubicBezTo>
                    <a:pt x="27" y="27"/>
                    <a:pt x="0" y="81"/>
                    <a:pt x="0" y="136"/>
                  </a:cubicBezTo>
                  <a:cubicBezTo>
                    <a:pt x="0" y="217"/>
                    <a:pt x="55" y="271"/>
                    <a:pt x="136" y="271"/>
                  </a:cubicBezTo>
                  <a:lnTo>
                    <a:pt x="190" y="27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1"/>
            <p:cNvSpPr/>
            <p:nvPr/>
          </p:nvSpPr>
          <p:spPr>
            <a:xfrm>
              <a:off x="4845244" y="302321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1"/>
            <p:cNvSpPr/>
            <p:nvPr/>
          </p:nvSpPr>
          <p:spPr>
            <a:xfrm>
              <a:off x="4845244" y="307572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1"/>
            <p:cNvSpPr/>
            <p:nvPr/>
          </p:nvSpPr>
          <p:spPr>
            <a:xfrm>
              <a:off x="4870600" y="310288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1"/>
            <p:cNvSpPr/>
            <p:nvPr/>
          </p:nvSpPr>
          <p:spPr>
            <a:xfrm>
              <a:off x="4870600" y="315533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7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1"/>
            <p:cNvSpPr/>
            <p:nvPr/>
          </p:nvSpPr>
          <p:spPr>
            <a:xfrm>
              <a:off x="4845244" y="312823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1"/>
            <p:cNvSpPr/>
            <p:nvPr/>
          </p:nvSpPr>
          <p:spPr>
            <a:xfrm>
              <a:off x="4845244" y="3180686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1"/>
            <p:cNvSpPr/>
            <p:nvPr/>
          </p:nvSpPr>
          <p:spPr>
            <a:xfrm>
              <a:off x="4870600" y="3207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1"/>
            <p:cNvSpPr/>
            <p:nvPr/>
          </p:nvSpPr>
          <p:spPr>
            <a:xfrm>
              <a:off x="4845244" y="3233200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1"/>
            <p:cNvSpPr/>
            <p:nvPr/>
          </p:nvSpPr>
          <p:spPr>
            <a:xfrm>
              <a:off x="4870600" y="326035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1"/>
            <p:cNvSpPr/>
            <p:nvPr/>
          </p:nvSpPr>
          <p:spPr>
            <a:xfrm>
              <a:off x="4870600" y="3312804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1"/>
            <p:cNvSpPr/>
            <p:nvPr/>
          </p:nvSpPr>
          <p:spPr>
            <a:xfrm>
              <a:off x="4845244" y="328564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1"/>
            <p:cNvSpPr/>
            <p:nvPr/>
          </p:nvSpPr>
          <p:spPr>
            <a:xfrm>
              <a:off x="4845244" y="3338160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1"/>
            <p:cNvSpPr/>
            <p:nvPr/>
          </p:nvSpPr>
          <p:spPr>
            <a:xfrm>
              <a:off x="4870600" y="336531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1"/>
            <p:cNvSpPr/>
            <p:nvPr/>
          </p:nvSpPr>
          <p:spPr>
            <a:xfrm>
              <a:off x="4870600" y="341776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1"/>
            <p:cNvSpPr/>
            <p:nvPr/>
          </p:nvSpPr>
          <p:spPr>
            <a:xfrm>
              <a:off x="4845244" y="339067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1"/>
            <p:cNvSpPr/>
            <p:nvPr/>
          </p:nvSpPr>
          <p:spPr>
            <a:xfrm>
              <a:off x="4845244" y="344312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1"/>
            <p:cNvSpPr/>
            <p:nvPr/>
          </p:nvSpPr>
          <p:spPr>
            <a:xfrm>
              <a:off x="4870600" y="347027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1"/>
            <p:cNvSpPr/>
            <p:nvPr/>
          </p:nvSpPr>
          <p:spPr>
            <a:xfrm>
              <a:off x="4870600" y="352279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1"/>
            <p:cNvSpPr/>
            <p:nvPr/>
          </p:nvSpPr>
          <p:spPr>
            <a:xfrm>
              <a:off x="4845244" y="349563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1"/>
            <p:cNvSpPr/>
            <p:nvPr/>
          </p:nvSpPr>
          <p:spPr>
            <a:xfrm>
              <a:off x="4845244" y="354808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1"/>
            <p:cNvSpPr/>
            <p:nvPr/>
          </p:nvSpPr>
          <p:spPr>
            <a:xfrm>
              <a:off x="4870600" y="3575239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1"/>
            <p:cNvSpPr/>
            <p:nvPr/>
          </p:nvSpPr>
          <p:spPr>
            <a:xfrm>
              <a:off x="4870600" y="362775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1"/>
            <p:cNvSpPr/>
            <p:nvPr/>
          </p:nvSpPr>
          <p:spPr>
            <a:xfrm>
              <a:off x="4845244" y="3600595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1"/>
            <p:cNvSpPr/>
            <p:nvPr/>
          </p:nvSpPr>
          <p:spPr>
            <a:xfrm>
              <a:off x="4845244" y="3653109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1"/>
            <p:cNvSpPr/>
            <p:nvPr/>
          </p:nvSpPr>
          <p:spPr>
            <a:xfrm>
              <a:off x="4870600" y="3680200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1"/>
            <p:cNvSpPr/>
            <p:nvPr/>
          </p:nvSpPr>
          <p:spPr>
            <a:xfrm>
              <a:off x="4870600" y="373271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1"/>
            <p:cNvSpPr/>
            <p:nvPr/>
          </p:nvSpPr>
          <p:spPr>
            <a:xfrm>
              <a:off x="4845244" y="370555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1"/>
            <p:cNvSpPr/>
            <p:nvPr/>
          </p:nvSpPr>
          <p:spPr>
            <a:xfrm>
              <a:off x="4845244" y="375987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1"/>
            <p:cNvSpPr/>
            <p:nvPr/>
          </p:nvSpPr>
          <p:spPr>
            <a:xfrm>
              <a:off x="4870600" y="378522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1"/>
            <p:cNvSpPr/>
            <p:nvPr/>
          </p:nvSpPr>
          <p:spPr>
            <a:xfrm>
              <a:off x="4870600" y="3837674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1"/>
            <p:cNvSpPr/>
            <p:nvPr/>
          </p:nvSpPr>
          <p:spPr>
            <a:xfrm>
              <a:off x="4845244" y="3812318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1"/>
            <p:cNvSpPr/>
            <p:nvPr/>
          </p:nvSpPr>
          <p:spPr>
            <a:xfrm>
              <a:off x="4845244" y="386483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1"/>
            <p:cNvSpPr/>
            <p:nvPr/>
          </p:nvSpPr>
          <p:spPr>
            <a:xfrm>
              <a:off x="4870600" y="389018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1"/>
            <p:cNvSpPr/>
            <p:nvPr/>
          </p:nvSpPr>
          <p:spPr>
            <a:xfrm>
              <a:off x="4870600" y="394263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1"/>
            <p:cNvSpPr/>
            <p:nvPr/>
          </p:nvSpPr>
          <p:spPr>
            <a:xfrm>
              <a:off x="4845244" y="391734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1"/>
            <p:cNvSpPr/>
            <p:nvPr/>
          </p:nvSpPr>
          <p:spPr>
            <a:xfrm>
              <a:off x="4845244" y="3969792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1"/>
            <p:cNvSpPr/>
            <p:nvPr/>
          </p:nvSpPr>
          <p:spPr>
            <a:xfrm>
              <a:off x="4870600" y="399514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41"/>
            <p:cNvSpPr/>
            <p:nvPr/>
          </p:nvSpPr>
          <p:spPr>
            <a:xfrm>
              <a:off x="4897758" y="4022306"/>
              <a:ext cx="16348" cy="14546"/>
            </a:xfrm>
            <a:custGeom>
              <a:avLst/>
              <a:gdLst/>
              <a:ahLst/>
              <a:cxnLst/>
              <a:rect l="l" t="t" r="r" b="b"/>
              <a:pathLst>
                <a:path w="245" h="218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190"/>
                    <a:pt x="0" y="217"/>
                    <a:pt x="27" y="217"/>
                  </a:cubicBezTo>
                  <a:cubicBezTo>
                    <a:pt x="82" y="136"/>
                    <a:pt x="163" y="82"/>
                    <a:pt x="244" y="27"/>
                  </a:cubicBezTo>
                  <a:cubicBezTo>
                    <a:pt x="217" y="0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41"/>
            <p:cNvSpPr/>
            <p:nvPr/>
          </p:nvSpPr>
          <p:spPr>
            <a:xfrm>
              <a:off x="4870600" y="4047662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1"/>
            <p:cNvSpPr/>
            <p:nvPr/>
          </p:nvSpPr>
          <p:spPr>
            <a:xfrm>
              <a:off x="4845244" y="402230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1"/>
            <p:cNvSpPr/>
            <p:nvPr/>
          </p:nvSpPr>
          <p:spPr>
            <a:xfrm>
              <a:off x="4845244" y="4074753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1"/>
            <p:cNvSpPr/>
            <p:nvPr/>
          </p:nvSpPr>
          <p:spPr>
            <a:xfrm>
              <a:off x="4870600" y="4100109"/>
              <a:ext cx="10943" cy="14546"/>
            </a:xfrm>
            <a:custGeom>
              <a:avLst/>
              <a:gdLst/>
              <a:ahLst/>
              <a:cxnLst/>
              <a:rect l="l" t="t" r="r" b="b"/>
              <a:pathLst>
                <a:path w="164" h="218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190"/>
                    <a:pt x="1" y="190"/>
                    <a:pt x="28" y="218"/>
                  </a:cubicBezTo>
                  <a:cubicBezTo>
                    <a:pt x="55" y="163"/>
                    <a:pt x="82" y="109"/>
                    <a:pt x="109" y="55"/>
                  </a:cubicBezTo>
                  <a:cubicBezTo>
                    <a:pt x="136" y="55"/>
                    <a:pt x="136" y="28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1"/>
            <p:cNvSpPr/>
            <p:nvPr/>
          </p:nvSpPr>
          <p:spPr>
            <a:xfrm>
              <a:off x="4845244" y="4127266"/>
              <a:ext cx="18216" cy="19951"/>
            </a:xfrm>
            <a:custGeom>
              <a:avLst/>
              <a:gdLst/>
              <a:ahLst/>
              <a:cxnLst/>
              <a:rect l="l" t="t" r="r" b="b"/>
              <a:pathLst>
                <a:path w="273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lnTo>
                    <a:pt x="164" y="299"/>
                  </a:lnTo>
                  <a:cubicBezTo>
                    <a:pt x="164" y="299"/>
                    <a:pt x="164" y="299"/>
                    <a:pt x="191" y="272"/>
                  </a:cubicBezTo>
                  <a:cubicBezTo>
                    <a:pt x="218" y="217"/>
                    <a:pt x="245" y="136"/>
                    <a:pt x="272" y="82"/>
                  </a:cubicBezTo>
                  <a:cubicBezTo>
                    <a:pt x="245" y="28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1"/>
            <p:cNvSpPr/>
            <p:nvPr/>
          </p:nvSpPr>
          <p:spPr>
            <a:xfrm>
              <a:off x="4823558" y="1964464"/>
              <a:ext cx="67" cy="1868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4845244" y="1975340"/>
              <a:ext cx="10943" cy="16348"/>
            </a:xfrm>
            <a:custGeom>
              <a:avLst/>
              <a:gdLst/>
              <a:ahLst/>
              <a:cxnLst/>
              <a:rect l="l" t="t" r="r" b="b"/>
              <a:pathLst>
                <a:path w="164" h="245" extrusionOk="0">
                  <a:moveTo>
                    <a:pt x="55" y="0"/>
                  </a:moveTo>
                  <a:cubicBezTo>
                    <a:pt x="28" y="27"/>
                    <a:pt x="1" y="55"/>
                    <a:pt x="1" y="109"/>
                  </a:cubicBezTo>
                  <a:cubicBezTo>
                    <a:pt x="1" y="163"/>
                    <a:pt x="28" y="217"/>
                    <a:pt x="55" y="244"/>
                  </a:cubicBezTo>
                  <a:cubicBezTo>
                    <a:pt x="109" y="217"/>
                    <a:pt x="136" y="163"/>
                    <a:pt x="164" y="55"/>
                  </a:cubicBezTo>
                  <a:cubicBezTo>
                    <a:pt x="136" y="55"/>
                    <a:pt x="82" y="27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4792797" y="197353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109" y="0"/>
                    <a:pt x="82" y="0"/>
                    <a:pt x="54" y="27"/>
                  </a:cubicBezTo>
                  <a:cubicBezTo>
                    <a:pt x="27" y="27"/>
                    <a:pt x="27" y="54"/>
                    <a:pt x="0" y="82"/>
                  </a:cubicBezTo>
                  <a:cubicBezTo>
                    <a:pt x="0" y="109"/>
                    <a:pt x="0" y="109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109"/>
                    <a:pt x="271" y="54"/>
                    <a:pt x="244" y="27"/>
                  </a:cubicBezTo>
                  <a:cubicBezTo>
                    <a:pt x="217" y="54"/>
                    <a:pt x="190" y="82"/>
                    <a:pt x="163" y="136"/>
                  </a:cubicBezTo>
                  <a:cubicBezTo>
                    <a:pt x="163" y="82"/>
                    <a:pt x="163" y="27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4818087" y="199882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4792797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4818087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4818087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4845244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4818087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4845244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4818087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4845244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4818087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18"/>
                    <a:pt x="28" y="245"/>
                    <a:pt x="55" y="272"/>
                  </a:cubicBezTo>
                  <a:cubicBezTo>
                    <a:pt x="109" y="245"/>
                    <a:pt x="137" y="218"/>
                    <a:pt x="137" y="191"/>
                  </a:cubicBezTo>
                  <a:cubicBezTo>
                    <a:pt x="164" y="218"/>
                    <a:pt x="191" y="272"/>
                    <a:pt x="218" y="299"/>
                  </a:cubicBezTo>
                  <a:cubicBezTo>
                    <a:pt x="272" y="272"/>
                    <a:pt x="326" y="218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4845244" y="223597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4818087" y="231377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4845244" y="228842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4792797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1"/>
            <p:cNvSpPr/>
            <p:nvPr/>
          </p:nvSpPr>
          <p:spPr>
            <a:xfrm>
              <a:off x="4818087" y="2366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1"/>
            <p:cNvSpPr/>
            <p:nvPr/>
          </p:nvSpPr>
          <p:spPr>
            <a:xfrm>
              <a:off x="4845244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4792797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1"/>
            <p:cNvSpPr/>
            <p:nvPr/>
          </p:nvSpPr>
          <p:spPr>
            <a:xfrm>
              <a:off x="4818087" y="2418737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1"/>
            <p:cNvSpPr/>
            <p:nvPr/>
          </p:nvSpPr>
          <p:spPr>
            <a:xfrm>
              <a:off x="4845244" y="239338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4792797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4818087" y="247125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4845244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4792797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4818087" y="252369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4845244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4792797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4818087" y="257621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4845244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4792797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4818087" y="262865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4845244" y="260336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4845244" y="2657618"/>
              <a:ext cx="3737" cy="7340"/>
            </a:xfrm>
            <a:custGeom>
              <a:avLst/>
              <a:gdLst/>
              <a:ahLst/>
              <a:cxnLst/>
              <a:rect l="l" t="t" r="r" b="b"/>
              <a:pathLst>
                <a:path w="56" h="110" extrusionOk="0">
                  <a:moveTo>
                    <a:pt x="55" y="1"/>
                  </a:moveTo>
                  <a:cubicBezTo>
                    <a:pt x="28" y="28"/>
                    <a:pt x="1" y="82"/>
                    <a:pt x="1" y="109"/>
                  </a:cubicBezTo>
                  <a:cubicBezTo>
                    <a:pt x="1" y="109"/>
                    <a:pt x="28" y="109"/>
                    <a:pt x="55" y="82"/>
                  </a:cubicBezTo>
                  <a:cubicBezTo>
                    <a:pt x="55" y="55"/>
                    <a:pt x="55" y="28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4792797" y="2655816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36" y="1"/>
                  </a:moveTo>
                  <a:cubicBezTo>
                    <a:pt x="54" y="1"/>
                    <a:pt x="0" y="55"/>
                    <a:pt x="0" y="164"/>
                  </a:cubicBezTo>
                  <a:lnTo>
                    <a:pt x="299" y="164"/>
                  </a:ln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4818087" y="2681172"/>
              <a:ext cx="16414" cy="21819"/>
            </a:xfrm>
            <a:custGeom>
              <a:avLst/>
              <a:gdLst/>
              <a:ahLst/>
              <a:cxnLst/>
              <a:rect l="l" t="t" r="r" b="b"/>
              <a:pathLst>
                <a:path w="246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191" y="326"/>
                    <a:pt x="218" y="299"/>
                    <a:pt x="245" y="299"/>
                  </a:cubicBezTo>
                  <a:lnTo>
                    <a:pt x="245" y="55"/>
                  </a:lnTo>
                  <a:cubicBezTo>
                    <a:pt x="218" y="28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4792797" y="2664891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0" y="0"/>
                  </a:moveTo>
                  <a:cubicBezTo>
                    <a:pt x="0" y="109"/>
                    <a:pt x="54" y="163"/>
                    <a:pt x="136" y="163"/>
                  </a:cubicBezTo>
                  <a:cubicBezTo>
                    <a:pt x="217" y="163"/>
                    <a:pt x="299" y="109"/>
                    <a:pt x="29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41"/>
            <p:cNvSpPr/>
            <p:nvPr/>
          </p:nvSpPr>
          <p:spPr>
            <a:xfrm>
              <a:off x="4792797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41"/>
            <p:cNvSpPr/>
            <p:nvPr/>
          </p:nvSpPr>
          <p:spPr>
            <a:xfrm>
              <a:off x="4818087" y="2737289"/>
              <a:ext cx="16414" cy="18149"/>
            </a:xfrm>
            <a:custGeom>
              <a:avLst/>
              <a:gdLst/>
              <a:ahLst/>
              <a:cxnLst/>
              <a:rect l="l" t="t" r="r" b="b"/>
              <a:pathLst>
                <a:path w="246" h="272" extrusionOk="0">
                  <a:moveTo>
                    <a:pt x="55" y="0"/>
                  </a:moveTo>
                  <a:cubicBezTo>
                    <a:pt x="28" y="28"/>
                    <a:pt x="1" y="55"/>
                    <a:pt x="1" y="109"/>
                  </a:cubicBezTo>
                  <a:cubicBezTo>
                    <a:pt x="1" y="190"/>
                    <a:pt x="82" y="272"/>
                    <a:pt x="164" y="272"/>
                  </a:cubicBezTo>
                  <a:cubicBezTo>
                    <a:pt x="191" y="272"/>
                    <a:pt x="218" y="245"/>
                    <a:pt x="245" y="245"/>
                  </a:cubicBezTo>
                  <a:cubicBezTo>
                    <a:pt x="191" y="163"/>
                    <a:pt x="109" y="82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818087" y="2786133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4800004" y="2773455"/>
              <a:ext cx="12744" cy="7340"/>
            </a:xfrm>
            <a:custGeom>
              <a:avLst/>
              <a:gdLst/>
              <a:ahLst/>
              <a:cxnLst/>
              <a:rect l="l" t="t" r="r" b="b"/>
              <a:pathLst>
                <a:path w="191" h="110" extrusionOk="0">
                  <a:moveTo>
                    <a:pt x="191" y="1"/>
                  </a:moveTo>
                  <a:cubicBezTo>
                    <a:pt x="109" y="28"/>
                    <a:pt x="28" y="55"/>
                    <a:pt x="1" y="109"/>
                  </a:cubicBezTo>
                  <a:lnTo>
                    <a:pt x="28" y="109"/>
                  </a:lnTo>
                  <a:cubicBezTo>
                    <a:pt x="109" y="109"/>
                    <a:pt x="163" y="55"/>
                    <a:pt x="19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794599" y="2813290"/>
              <a:ext cx="18149" cy="12744"/>
            </a:xfrm>
            <a:custGeom>
              <a:avLst/>
              <a:gdLst/>
              <a:ahLst/>
              <a:cxnLst/>
              <a:rect l="l" t="t" r="r" b="b"/>
              <a:pathLst>
                <a:path w="272" h="191" extrusionOk="0">
                  <a:moveTo>
                    <a:pt x="109" y="1"/>
                  </a:moveTo>
                  <a:cubicBezTo>
                    <a:pt x="82" y="1"/>
                    <a:pt x="27" y="28"/>
                    <a:pt x="0" y="28"/>
                  </a:cubicBezTo>
                  <a:cubicBezTo>
                    <a:pt x="109" y="109"/>
                    <a:pt x="190" y="109"/>
                    <a:pt x="272" y="190"/>
                  </a:cubicBezTo>
                  <a:cubicBezTo>
                    <a:pt x="272" y="190"/>
                    <a:pt x="272" y="163"/>
                    <a:pt x="272" y="163"/>
                  </a:cubicBezTo>
                  <a:cubicBezTo>
                    <a:pt x="272" y="55"/>
                    <a:pt x="190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4821757" y="2838646"/>
              <a:ext cx="16348" cy="14546"/>
            </a:xfrm>
            <a:custGeom>
              <a:avLst/>
              <a:gdLst/>
              <a:ahLst/>
              <a:cxnLst/>
              <a:rect l="l" t="t" r="r" b="b"/>
              <a:pathLst>
                <a:path w="245" h="218" extrusionOk="0">
                  <a:moveTo>
                    <a:pt x="109" y="0"/>
                  </a:moveTo>
                  <a:cubicBezTo>
                    <a:pt x="54" y="0"/>
                    <a:pt x="27" y="27"/>
                    <a:pt x="0" y="55"/>
                  </a:cubicBezTo>
                  <a:cubicBezTo>
                    <a:pt x="27" y="82"/>
                    <a:pt x="54" y="109"/>
                    <a:pt x="82" y="136"/>
                  </a:cubicBezTo>
                  <a:cubicBezTo>
                    <a:pt x="54" y="163"/>
                    <a:pt x="27" y="190"/>
                    <a:pt x="0" y="190"/>
                  </a:cubicBezTo>
                  <a:lnTo>
                    <a:pt x="109" y="190"/>
                  </a:lnTo>
                  <a:cubicBezTo>
                    <a:pt x="125" y="182"/>
                    <a:pt x="138" y="179"/>
                    <a:pt x="151" y="179"/>
                  </a:cubicBezTo>
                  <a:cubicBezTo>
                    <a:pt x="181" y="179"/>
                    <a:pt x="206" y="198"/>
                    <a:pt x="244" y="217"/>
                  </a:cubicBezTo>
                  <a:cubicBezTo>
                    <a:pt x="244" y="190"/>
                    <a:pt x="244" y="190"/>
                    <a:pt x="244" y="163"/>
                  </a:cubicBezTo>
                  <a:cubicBezTo>
                    <a:pt x="244" y="82"/>
                    <a:pt x="190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41"/>
            <p:cNvSpPr/>
            <p:nvPr/>
          </p:nvSpPr>
          <p:spPr>
            <a:xfrm>
              <a:off x="4792797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41"/>
            <p:cNvSpPr/>
            <p:nvPr/>
          </p:nvSpPr>
          <p:spPr>
            <a:xfrm>
              <a:off x="4818087" y="299792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4818087" y="3050369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4818087" y="310288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4818087" y="315533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7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4818087" y="3207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4818087" y="326035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4818087" y="3312804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4818087" y="336531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4818087" y="341776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4818087" y="347027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41"/>
            <p:cNvSpPr/>
            <p:nvPr/>
          </p:nvSpPr>
          <p:spPr>
            <a:xfrm>
              <a:off x="4818087" y="352279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41"/>
            <p:cNvSpPr/>
            <p:nvPr/>
          </p:nvSpPr>
          <p:spPr>
            <a:xfrm>
              <a:off x="4818087" y="3575239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41"/>
            <p:cNvSpPr/>
            <p:nvPr/>
          </p:nvSpPr>
          <p:spPr>
            <a:xfrm>
              <a:off x="4818087" y="362775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4818087" y="3680200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4818087" y="373271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1"/>
            <p:cNvSpPr/>
            <p:nvPr/>
          </p:nvSpPr>
          <p:spPr>
            <a:xfrm>
              <a:off x="4818087" y="378522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1"/>
            <p:cNvSpPr/>
            <p:nvPr/>
          </p:nvSpPr>
          <p:spPr>
            <a:xfrm>
              <a:off x="4818087" y="3837674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1"/>
            <p:cNvSpPr/>
            <p:nvPr/>
          </p:nvSpPr>
          <p:spPr>
            <a:xfrm>
              <a:off x="4818087" y="389018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41"/>
            <p:cNvSpPr/>
            <p:nvPr/>
          </p:nvSpPr>
          <p:spPr>
            <a:xfrm>
              <a:off x="4818087" y="394263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41"/>
            <p:cNvSpPr/>
            <p:nvPr/>
          </p:nvSpPr>
          <p:spPr>
            <a:xfrm>
              <a:off x="4818087" y="399514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41"/>
            <p:cNvSpPr/>
            <p:nvPr/>
          </p:nvSpPr>
          <p:spPr>
            <a:xfrm>
              <a:off x="4818087" y="4047662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41"/>
            <p:cNvSpPr/>
            <p:nvPr/>
          </p:nvSpPr>
          <p:spPr>
            <a:xfrm>
              <a:off x="4818087" y="410010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41"/>
            <p:cNvSpPr/>
            <p:nvPr/>
          </p:nvSpPr>
          <p:spPr>
            <a:xfrm>
              <a:off x="4818087" y="41526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41"/>
            <p:cNvSpPr/>
            <p:nvPr/>
          </p:nvSpPr>
          <p:spPr>
            <a:xfrm>
              <a:off x="4765640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41"/>
            <p:cNvSpPr/>
            <p:nvPr/>
          </p:nvSpPr>
          <p:spPr>
            <a:xfrm>
              <a:off x="4765640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41"/>
            <p:cNvSpPr/>
            <p:nvPr/>
          </p:nvSpPr>
          <p:spPr>
            <a:xfrm>
              <a:off x="4765640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41"/>
            <p:cNvSpPr/>
            <p:nvPr/>
          </p:nvSpPr>
          <p:spPr>
            <a:xfrm>
              <a:off x="4792797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41"/>
            <p:cNvSpPr/>
            <p:nvPr/>
          </p:nvSpPr>
          <p:spPr>
            <a:xfrm>
              <a:off x="4743887" y="2130946"/>
              <a:ext cx="10943" cy="1935"/>
            </a:xfrm>
            <a:custGeom>
              <a:avLst/>
              <a:gdLst/>
              <a:ahLst/>
              <a:cxnLst/>
              <a:rect l="l" t="t" r="r" b="b"/>
              <a:pathLst>
                <a:path w="164" h="29" extrusionOk="0">
                  <a:moveTo>
                    <a:pt x="82" y="1"/>
                  </a:moveTo>
                  <a:cubicBezTo>
                    <a:pt x="55" y="1"/>
                    <a:pt x="28" y="1"/>
                    <a:pt x="1" y="28"/>
                  </a:cubicBezTo>
                  <a:cubicBezTo>
                    <a:pt x="55" y="1"/>
                    <a:pt x="109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1"/>
            <p:cNvSpPr/>
            <p:nvPr/>
          </p:nvSpPr>
          <p:spPr>
            <a:xfrm>
              <a:off x="4765640" y="2158104"/>
              <a:ext cx="19951" cy="18216"/>
            </a:xfrm>
            <a:custGeom>
              <a:avLst/>
              <a:gdLst/>
              <a:ahLst/>
              <a:cxnLst/>
              <a:rect l="l" t="t" r="r" b="b"/>
              <a:pathLst>
                <a:path w="299" h="273" extrusionOk="0">
                  <a:moveTo>
                    <a:pt x="244" y="1"/>
                  </a:moveTo>
                  <a:cubicBezTo>
                    <a:pt x="190" y="82"/>
                    <a:pt x="82" y="109"/>
                    <a:pt x="0" y="164"/>
                  </a:cubicBezTo>
                  <a:cubicBezTo>
                    <a:pt x="27" y="245"/>
                    <a:pt x="82" y="272"/>
                    <a:pt x="163" y="272"/>
                  </a:cubicBezTo>
                  <a:cubicBezTo>
                    <a:pt x="244" y="272"/>
                    <a:pt x="299" y="218"/>
                    <a:pt x="299" y="136"/>
                  </a:cubicBezTo>
                  <a:cubicBezTo>
                    <a:pt x="299" y="82"/>
                    <a:pt x="299" y="28"/>
                    <a:pt x="24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1"/>
            <p:cNvSpPr/>
            <p:nvPr/>
          </p:nvSpPr>
          <p:spPr>
            <a:xfrm>
              <a:off x="4792797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1"/>
            <p:cNvSpPr/>
            <p:nvPr/>
          </p:nvSpPr>
          <p:spPr>
            <a:xfrm>
              <a:off x="4765640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1"/>
            <p:cNvSpPr/>
            <p:nvPr/>
          </p:nvSpPr>
          <p:spPr>
            <a:xfrm>
              <a:off x="4792797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1"/>
            <p:cNvSpPr/>
            <p:nvPr/>
          </p:nvSpPr>
          <p:spPr>
            <a:xfrm>
              <a:off x="4765640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41"/>
            <p:cNvSpPr/>
            <p:nvPr/>
          </p:nvSpPr>
          <p:spPr>
            <a:xfrm>
              <a:off x="4792797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36" y="298"/>
                  </a:cubicBezTo>
                  <a:cubicBezTo>
                    <a:pt x="217" y="298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41"/>
            <p:cNvSpPr/>
            <p:nvPr/>
          </p:nvSpPr>
          <p:spPr>
            <a:xfrm>
              <a:off x="4740284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41"/>
            <p:cNvSpPr/>
            <p:nvPr/>
          </p:nvSpPr>
          <p:spPr>
            <a:xfrm>
              <a:off x="4743887" y="2288420"/>
              <a:ext cx="16348" cy="7340"/>
            </a:xfrm>
            <a:custGeom>
              <a:avLst/>
              <a:gdLst/>
              <a:ahLst/>
              <a:cxnLst/>
              <a:rect l="l" t="t" r="r" b="b"/>
              <a:pathLst>
                <a:path w="245" h="110" extrusionOk="0">
                  <a:moveTo>
                    <a:pt x="82" y="1"/>
                  </a:moveTo>
                  <a:cubicBezTo>
                    <a:pt x="55" y="1"/>
                    <a:pt x="28" y="1"/>
                    <a:pt x="1" y="28"/>
                  </a:cubicBezTo>
                  <a:cubicBezTo>
                    <a:pt x="28" y="109"/>
                    <a:pt x="82" y="109"/>
                    <a:pt x="164" y="109"/>
                  </a:cubicBezTo>
                  <a:lnTo>
                    <a:pt x="245" y="109"/>
                  </a:lnTo>
                  <a:cubicBezTo>
                    <a:pt x="218" y="28"/>
                    <a:pt x="164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1"/>
            <p:cNvSpPr/>
            <p:nvPr/>
          </p:nvSpPr>
          <p:spPr>
            <a:xfrm>
              <a:off x="4765640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1"/>
            <p:cNvSpPr/>
            <p:nvPr/>
          </p:nvSpPr>
          <p:spPr>
            <a:xfrm>
              <a:off x="4765640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1"/>
            <p:cNvSpPr/>
            <p:nvPr/>
          </p:nvSpPr>
          <p:spPr>
            <a:xfrm>
              <a:off x="4765640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1"/>
            <p:cNvSpPr/>
            <p:nvPr/>
          </p:nvSpPr>
          <p:spPr>
            <a:xfrm>
              <a:off x="4765640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1"/>
            <p:cNvSpPr/>
            <p:nvPr/>
          </p:nvSpPr>
          <p:spPr>
            <a:xfrm>
              <a:off x="4765640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41"/>
            <p:cNvSpPr/>
            <p:nvPr/>
          </p:nvSpPr>
          <p:spPr>
            <a:xfrm>
              <a:off x="4765640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41"/>
            <p:cNvSpPr/>
            <p:nvPr/>
          </p:nvSpPr>
          <p:spPr>
            <a:xfrm>
              <a:off x="4765640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41"/>
            <p:cNvSpPr/>
            <p:nvPr/>
          </p:nvSpPr>
          <p:spPr>
            <a:xfrm>
              <a:off x="4765640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1"/>
            <p:cNvSpPr/>
            <p:nvPr/>
          </p:nvSpPr>
          <p:spPr>
            <a:xfrm>
              <a:off x="4765640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41"/>
            <p:cNvSpPr/>
            <p:nvPr/>
          </p:nvSpPr>
          <p:spPr>
            <a:xfrm>
              <a:off x="4792797" y="2760843"/>
              <a:ext cx="18149" cy="12678"/>
            </a:xfrm>
            <a:custGeom>
              <a:avLst/>
              <a:gdLst/>
              <a:ahLst/>
              <a:cxnLst/>
              <a:rect l="l" t="t" r="r" b="b"/>
              <a:pathLst>
                <a:path w="272" h="190" extrusionOk="0">
                  <a:moveTo>
                    <a:pt x="136" y="0"/>
                  </a:moveTo>
                  <a:cubicBezTo>
                    <a:pt x="82" y="0"/>
                    <a:pt x="27" y="54"/>
                    <a:pt x="0" y="108"/>
                  </a:cubicBezTo>
                  <a:cubicBezTo>
                    <a:pt x="27" y="136"/>
                    <a:pt x="82" y="190"/>
                    <a:pt x="136" y="190"/>
                  </a:cubicBezTo>
                  <a:cubicBezTo>
                    <a:pt x="190" y="190"/>
                    <a:pt x="244" y="136"/>
                    <a:pt x="271" y="81"/>
                  </a:cubicBezTo>
                  <a:cubicBezTo>
                    <a:pt x="244" y="27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41"/>
            <p:cNvSpPr/>
            <p:nvPr/>
          </p:nvSpPr>
          <p:spPr>
            <a:xfrm>
              <a:off x="4740284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136" y="245"/>
                    <a:pt x="109" y="218"/>
                    <a:pt x="82" y="163"/>
                  </a:cubicBezTo>
                  <a:lnTo>
                    <a:pt x="82" y="82"/>
                  </a:lnTo>
                  <a:cubicBezTo>
                    <a:pt x="136" y="136"/>
                    <a:pt x="190" y="190"/>
                    <a:pt x="272" y="218"/>
                  </a:cubicBezTo>
                  <a:cubicBezTo>
                    <a:pt x="299" y="218"/>
                    <a:pt x="299" y="190"/>
                    <a:pt x="299" y="163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1"/>
            <p:cNvSpPr/>
            <p:nvPr/>
          </p:nvSpPr>
          <p:spPr>
            <a:xfrm>
              <a:off x="4765640" y="2950813"/>
              <a:ext cx="19951" cy="14546"/>
            </a:xfrm>
            <a:custGeom>
              <a:avLst/>
              <a:gdLst/>
              <a:ahLst/>
              <a:cxnLst/>
              <a:rect l="l" t="t" r="r" b="b"/>
              <a:pathLst>
                <a:path w="299" h="218" extrusionOk="0">
                  <a:moveTo>
                    <a:pt x="27" y="1"/>
                  </a:moveTo>
                  <a:cubicBezTo>
                    <a:pt x="0" y="28"/>
                    <a:pt x="0" y="28"/>
                    <a:pt x="0" y="55"/>
                  </a:cubicBezTo>
                  <a:cubicBezTo>
                    <a:pt x="0" y="137"/>
                    <a:pt x="82" y="218"/>
                    <a:pt x="163" y="218"/>
                  </a:cubicBezTo>
                  <a:cubicBezTo>
                    <a:pt x="244" y="218"/>
                    <a:pt x="299" y="164"/>
                    <a:pt x="299" y="82"/>
                  </a:cubicBezTo>
                  <a:cubicBezTo>
                    <a:pt x="272" y="55"/>
                    <a:pt x="217" y="55"/>
                    <a:pt x="190" y="28"/>
                  </a:cubicBezTo>
                  <a:cubicBezTo>
                    <a:pt x="136" y="1"/>
                    <a:pt x="82" y="1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1"/>
            <p:cNvSpPr/>
            <p:nvPr/>
          </p:nvSpPr>
          <p:spPr>
            <a:xfrm>
              <a:off x="4740284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1"/>
            <p:cNvSpPr/>
            <p:nvPr/>
          </p:nvSpPr>
          <p:spPr>
            <a:xfrm>
              <a:off x="4765640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41"/>
            <p:cNvSpPr/>
            <p:nvPr/>
          </p:nvSpPr>
          <p:spPr>
            <a:xfrm>
              <a:off x="4792797" y="302321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41"/>
            <p:cNvSpPr/>
            <p:nvPr/>
          </p:nvSpPr>
          <p:spPr>
            <a:xfrm>
              <a:off x="4765640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1"/>
            <p:cNvSpPr/>
            <p:nvPr/>
          </p:nvSpPr>
          <p:spPr>
            <a:xfrm>
              <a:off x="4740284" y="302321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41"/>
            <p:cNvSpPr/>
            <p:nvPr/>
          </p:nvSpPr>
          <p:spPr>
            <a:xfrm>
              <a:off x="4740284" y="307572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41"/>
            <p:cNvSpPr/>
            <p:nvPr/>
          </p:nvSpPr>
          <p:spPr>
            <a:xfrm>
              <a:off x="4765640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41"/>
            <p:cNvSpPr/>
            <p:nvPr/>
          </p:nvSpPr>
          <p:spPr>
            <a:xfrm>
              <a:off x="4792797" y="307572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41"/>
            <p:cNvSpPr/>
            <p:nvPr/>
          </p:nvSpPr>
          <p:spPr>
            <a:xfrm>
              <a:off x="4792797" y="312823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41"/>
            <p:cNvSpPr/>
            <p:nvPr/>
          </p:nvSpPr>
          <p:spPr>
            <a:xfrm>
              <a:off x="4765640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41"/>
            <p:cNvSpPr/>
            <p:nvPr/>
          </p:nvSpPr>
          <p:spPr>
            <a:xfrm>
              <a:off x="4740284" y="312823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41"/>
            <p:cNvSpPr/>
            <p:nvPr/>
          </p:nvSpPr>
          <p:spPr>
            <a:xfrm>
              <a:off x="4740284" y="318068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41"/>
            <p:cNvSpPr/>
            <p:nvPr/>
          </p:nvSpPr>
          <p:spPr>
            <a:xfrm>
              <a:off x="4765640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41"/>
            <p:cNvSpPr/>
            <p:nvPr/>
          </p:nvSpPr>
          <p:spPr>
            <a:xfrm>
              <a:off x="4792797" y="318068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41"/>
            <p:cNvSpPr/>
            <p:nvPr/>
          </p:nvSpPr>
          <p:spPr>
            <a:xfrm>
              <a:off x="4740284" y="323320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41"/>
            <p:cNvSpPr/>
            <p:nvPr/>
          </p:nvSpPr>
          <p:spPr>
            <a:xfrm>
              <a:off x="4765640" y="326035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41"/>
            <p:cNvSpPr/>
            <p:nvPr/>
          </p:nvSpPr>
          <p:spPr>
            <a:xfrm>
              <a:off x="4792797" y="323320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41"/>
            <p:cNvSpPr/>
            <p:nvPr/>
          </p:nvSpPr>
          <p:spPr>
            <a:xfrm>
              <a:off x="4792797" y="328564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41"/>
            <p:cNvSpPr/>
            <p:nvPr/>
          </p:nvSpPr>
          <p:spPr>
            <a:xfrm>
              <a:off x="4765640" y="331280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41"/>
            <p:cNvSpPr/>
            <p:nvPr/>
          </p:nvSpPr>
          <p:spPr>
            <a:xfrm>
              <a:off x="4740284" y="328564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41"/>
            <p:cNvSpPr/>
            <p:nvPr/>
          </p:nvSpPr>
          <p:spPr>
            <a:xfrm>
              <a:off x="4740284" y="333816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41"/>
            <p:cNvSpPr/>
            <p:nvPr/>
          </p:nvSpPr>
          <p:spPr>
            <a:xfrm>
              <a:off x="4765640" y="336531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41"/>
            <p:cNvSpPr/>
            <p:nvPr/>
          </p:nvSpPr>
          <p:spPr>
            <a:xfrm>
              <a:off x="4792797" y="333816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41"/>
            <p:cNvSpPr/>
            <p:nvPr/>
          </p:nvSpPr>
          <p:spPr>
            <a:xfrm>
              <a:off x="4792797" y="339067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41"/>
            <p:cNvSpPr/>
            <p:nvPr/>
          </p:nvSpPr>
          <p:spPr>
            <a:xfrm>
              <a:off x="4765640" y="341776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41"/>
            <p:cNvSpPr/>
            <p:nvPr/>
          </p:nvSpPr>
          <p:spPr>
            <a:xfrm>
              <a:off x="4740284" y="339067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41"/>
            <p:cNvSpPr/>
            <p:nvPr/>
          </p:nvSpPr>
          <p:spPr>
            <a:xfrm>
              <a:off x="4740284" y="344312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41"/>
            <p:cNvSpPr/>
            <p:nvPr/>
          </p:nvSpPr>
          <p:spPr>
            <a:xfrm>
              <a:off x="4765640" y="347027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41"/>
            <p:cNvSpPr/>
            <p:nvPr/>
          </p:nvSpPr>
          <p:spPr>
            <a:xfrm>
              <a:off x="4792797" y="344312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41"/>
            <p:cNvSpPr/>
            <p:nvPr/>
          </p:nvSpPr>
          <p:spPr>
            <a:xfrm>
              <a:off x="4792797" y="349563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41"/>
            <p:cNvSpPr/>
            <p:nvPr/>
          </p:nvSpPr>
          <p:spPr>
            <a:xfrm>
              <a:off x="4765640" y="352279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41"/>
            <p:cNvSpPr/>
            <p:nvPr/>
          </p:nvSpPr>
          <p:spPr>
            <a:xfrm>
              <a:off x="4740284" y="349563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41"/>
            <p:cNvSpPr/>
            <p:nvPr/>
          </p:nvSpPr>
          <p:spPr>
            <a:xfrm>
              <a:off x="4740284" y="354808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41"/>
            <p:cNvSpPr/>
            <p:nvPr/>
          </p:nvSpPr>
          <p:spPr>
            <a:xfrm>
              <a:off x="4765640" y="3575239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41"/>
            <p:cNvSpPr/>
            <p:nvPr/>
          </p:nvSpPr>
          <p:spPr>
            <a:xfrm>
              <a:off x="4792797" y="354808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41"/>
            <p:cNvSpPr/>
            <p:nvPr/>
          </p:nvSpPr>
          <p:spPr>
            <a:xfrm>
              <a:off x="4792797" y="3600595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41"/>
            <p:cNvSpPr/>
            <p:nvPr/>
          </p:nvSpPr>
          <p:spPr>
            <a:xfrm>
              <a:off x="4765640" y="362775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41"/>
            <p:cNvSpPr/>
            <p:nvPr/>
          </p:nvSpPr>
          <p:spPr>
            <a:xfrm>
              <a:off x="4740284" y="3600595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1"/>
            <p:cNvSpPr/>
            <p:nvPr/>
          </p:nvSpPr>
          <p:spPr>
            <a:xfrm>
              <a:off x="4740284" y="3653109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1"/>
            <p:cNvSpPr/>
            <p:nvPr/>
          </p:nvSpPr>
          <p:spPr>
            <a:xfrm>
              <a:off x="4765640" y="3680200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1"/>
            <p:cNvSpPr/>
            <p:nvPr/>
          </p:nvSpPr>
          <p:spPr>
            <a:xfrm>
              <a:off x="4792797" y="3653109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1"/>
            <p:cNvSpPr/>
            <p:nvPr/>
          </p:nvSpPr>
          <p:spPr>
            <a:xfrm>
              <a:off x="4792797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1"/>
            <p:cNvSpPr/>
            <p:nvPr/>
          </p:nvSpPr>
          <p:spPr>
            <a:xfrm>
              <a:off x="4765640" y="373271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41"/>
            <p:cNvSpPr/>
            <p:nvPr/>
          </p:nvSpPr>
          <p:spPr>
            <a:xfrm>
              <a:off x="4740284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41"/>
            <p:cNvSpPr/>
            <p:nvPr/>
          </p:nvSpPr>
          <p:spPr>
            <a:xfrm>
              <a:off x="4740284" y="375987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41"/>
            <p:cNvSpPr/>
            <p:nvPr/>
          </p:nvSpPr>
          <p:spPr>
            <a:xfrm>
              <a:off x="4765640" y="378522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1"/>
            <p:cNvSpPr/>
            <p:nvPr/>
          </p:nvSpPr>
          <p:spPr>
            <a:xfrm>
              <a:off x="4792797" y="375987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1"/>
            <p:cNvSpPr/>
            <p:nvPr/>
          </p:nvSpPr>
          <p:spPr>
            <a:xfrm>
              <a:off x="4792797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7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9" y="218"/>
                    <a:pt x="299" y="137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1"/>
            <p:cNvSpPr/>
            <p:nvPr/>
          </p:nvSpPr>
          <p:spPr>
            <a:xfrm>
              <a:off x="4765640" y="383767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1"/>
            <p:cNvSpPr/>
            <p:nvPr/>
          </p:nvSpPr>
          <p:spPr>
            <a:xfrm>
              <a:off x="4740284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1"/>
            <p:cNvSpPr/>
            <p:nvPr/>
          </p:nvSpPr>
          <p:spPr>
            <a:xfrm>
              <a:off x="4740284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41"/>
            <p:cNvSpPr/>
            <p:nvPr/>
          </p:nvSpPr>
          <p:spPr>
            <a:xfrm>
              <a:off x="4765640" y="389018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41"/>
            <p:cNvSpPr/>
            <p:nvPr/>
          </p:nvSpPr>
          <p:spPr>
            <a:xfrm>
              <a:off x="4792797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41"/>
            <p:cNvSpPr/>
            <p:nvPr/>
          </p:nvSpPr>
          <p:spPr>
            <a:xfrm>
              <a:off x="4792797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36" y="298"/>
                  </a:cubicBezTo>
                  <a:cubicBezTo>
                    <a:pt x="217" y="298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41"/>
            <p:cNvSpPr/>
            <p:nvPr/>
          </p:nvSpPr>
          <p:spPr>
            <a:xfrm>
              <a:off x="4765640" y="394263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41"/>
            <p:cNvSpPr/>
            <p:nvPr/>
          </p:nvSpPr>
          <p:spPr>
            <a:xfrm>
              <a:off x="4740284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41"/>
            <p:cNvSpPr/>
            <p:nvPr/>
          </p:nvSpPr>
          <p:spPr>
            <a:xfrm>
              <a:off x="4740284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41"/>
            <p:cNvSpPr/>
            <p:nvPr/>
          </p:nvSpPr>
          <p:spPr>
            <a:xfrm>
              <a:off x="4765640" y="399514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41"/>
            <p:cNvSpPr/>
            <p:nvPr/>
          </p:nvSpPr>
          <p:spPr>
            <a:xfrm>
              <a:off x="4792797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41"/>
            <p:cNvSpPr/>
            <p:nvPr/>
          </p:nvSpPr>
          <p:spPr>
            <a:xfrm>
              <a:off x="4792797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41"/>
            <p:cNvSpPr/>
            <p:nvPr/>
          </p:nvSpPr>
          <p:spPr>
            <a:xfrm>
              <a:off x="4765640" y="404766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41"/>
            <p:cNvSpPr/>
            <p:nvPr/>
          </p:nvSpPr>
          <p:spPr>
            <a:xfrm>
              <a:off x="4740284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1"/>
            <p:cNvSpPr/>
            <p:nvPr/>
          </p:nvSpPr>
          <p:spPr>
            <a:xfrm>
              <a:off x="4740284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1"/>
            <p:cNvSpPr/>
            <p:nvPr/>
          </p:nvSpPr>
          <p:spPr>
            <a:xfrm>
              <a:off x="4765640" y="410010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1"/>
            <p:cNvSpPr/>
            <p:nvPr/>
          </p:nvSpPr>
          <p:spPr>
            <a:xfrm>
              <a:off x="4792797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1"/>
            <p:cNvSpPr/>
            <p:nvPr/>
          </p:nvSpPr>
          <p:spPr>
            <a:xfrm>
              <a:off x="4792797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1"/>
            <p:cNvSpPr/>
            <p:nvPr/>
          </p:nvSpPr>
          <p:spPr>
            <a:xfrm>
              <a:off x="4765640" y="41526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41"/>
            <p:cNvSpPr/>
            <p:nvPr/>
          </p:nvSpPr>
          <p:spPr>
            <a:xfrm>
              <a:off x="4740284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41"/>
            <p:cNvSpPr/>
            <p:nvPr/>
          </p:nvSpPr>
          <p:spPr>
            <a:xfrm>
              <a:off x="4740284" y="417978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41"/>
            <p:cNvSpPr/>
            <p:nvPr/>
          </p:nvSpPr>
          <p:spPr>
            <a:xfrm>
              <a:off x="4767441" y="4205069"/>
              <a:ext cx="18149" cy="7340"/>
            </a:xfrm>
            <a:custGeom>
              <a:avLst/>
              <a:gdLst/>
              <a:ahLst/>
              <a:cxnLst/>
              <a:rect l="l" t="t" r="r" b="b"/>
              <a:pathLst>
                <a:path w="272" h="110" extrusionOk="0">
                  <a:moveTo>
                    <a:pt x="136" y="1"/>
                  </a:moveTo>
                  <a:cubicBezTo>
                    <a:pt x="82" y="1"/>
                    <a:pt x="28" y="28"/>
                    <a:pt x="0" y="82"/>
                  </a:cubicBezTo>
                  <a:cubicBezTo>
                    <a:pt x="55" y="82"/>
                    <a:pt x="82" y="109"/>
                    <a:pt x="136" y="109"/>
                  </a:cubicBezTo>
                  <a:cubicBezTo>
                    <a:pt x="163" y="109"/>
                    <a:pt x="217" y="109"/>
                    <a:pt x="272" y="82"/>
                  </a:cubicBezTo>
                  <a:cubicBezTo>
                    <a:pt x="245" y="28"/>
                    <a:pt x="190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1"/>
            <p:cNvSpPr/>
            <p:nvPr/>
          </p:nvSpPr>
          <p:spPr>
            <a:xfrm>
              <a:off x="4792797" y="417978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1"/>
            <p:cNvSpPr/>
            <p:nvPr/>
          </p:nvSpPr>
          <p:spPr>
            <a:xfrm>
              <a:off x="4713126" y="199882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09" y="1"/>
                  </a:moveTo>
                  <a:cubicBezTo>
                    <a:pt x="55" y="28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3" y="1"/>
                  </a:cubicBezTo>
                  <a:lnTo>
                    <a:pt x="136" y="1"/>
                  </a:lnTo>
                  <a:cubicBezTo>
                    <a:pt x="136" y="28"/>
                    <a:pt x="136" y="28"/>
                    <a:pt x="109" y="55"/>
                  </a:cubicBezTo>
                  <a:lnTo>
                    <a:pt x="109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1"/>
            <p:cNvSpPr/>
            <p:nvPr/>
          </p:nvSpPr>
          <p:spPr>
            <a:xfrm>
              <a:off x="4740284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28" y="163"/>
                    <a:pt x="55" y="190"/>
                    <a:pt x="82" y="190"/>
                  </a:cubicBezTo>
                  <a:cubicBezTo>
                    <a:pt x="55" y="217"/>
                    <a:pt x="28" y="217"/>
                    <a:pt x="1" y="244"/>
                  </a:cubicBezTo>
                  <a:cubicBezTo>
                    <a:pt x="28" y="271"/>
                    <a:pt x="82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136"/>
                    <a:pt x="272" y="81"/>
                    <a:pt x="272" y="54"/>
                  </a:cubicBezTo>
                  <a:cubicBezTo>
                    <a:pt x="245" y="54"/>
                    <a:pt x="218" y="54"/>
                    <a:pt x="218" y="27"/>
                  </a:cubicBezTo>
                  <a:cubicBezTo>
                    <a:pt x="190" y="27"/>
                    <a:pt x="163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1"/>
            <p:cNvSpPr/>
            <p:nvPr/>
          </p:nvSpPr>
          <p:spPr>
            <a:xfrm>
              <a:off x="4713126" y="205134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1"/>
            <p:cNvSpPr/>
            <p:nvPr/>
          </p:nvSpPr>
          <p:spPr>
            <a:xfrm>
              <a:off x="4740284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41"/>
            <p:cNvSpPr/>
            <p:nvPr/>
          </p:nvSpPr>
          <p:spPr>
            <a:xfrm>
              <a:off x="4713126" y="2103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41"/>
            <p:cNvSpPr/>
            <p:nvPr/>
          </p:nvSpPr>
          <p:spPr>
            <a:xfrm>
              <a:off x="4740284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41"/>
            <p:cNvSpPr/>
            <p:nvPr/>
          </p:nvSpPr>
          <p:spPr>
            <a:xfrm>
              <a:off x="4713126" y="2156302"/>
              <a:ext cx="12744" cy="20017"/>
            </a:xfrm>
            <a:custGeom>
              <a:avLst/>
              <a:gdLst/>
              <a:ahLst/>
              <a:cxnLst/>
              <a:rect l="l" t="t" r="r" b="b"/>
              <a:pathLst>
                <a:path w="191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136" y="272"/>
                    <a:pt x="163" y="245"/>
                    <a:pt x="163" y="218"/>
                  </a:cubicBezTo>
                  <a:cubicBezTo>
                    <a:pt x="191" y="163"/>
                    <a:pt x="163" y="109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1"/>
            <p:cNvSpPr/>
            <p:nvPr/>
          </p:nvSpPr>
          <p:spPr>
            <a:xfrm>
              <a:off x="4742085" y="2183460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63" y="1"/>
                  </a:moveTo>
                  <a:cubicBezTo>
                    <a:pt x="109" y="82"/>
                    <a:pt x="55" y="163"/>
                    <a:pt x="1" y="245"/>
                  </a:cubicBezTo>
                  <a:cubicBezTo>
                    <a:pt x="28" y="272"/>
                    <a:pt x="82" y="299"/>
                    <a:pt x="109" y="299"/>
                  </a:cubicBezTo>
                  <a:cubicBezTo>
                    <a:pt x="191" y="299"/>
                    <a:pt x="272" y="218"/>
                    <a:pt x="272" y="136"/>
                  </a:cubicBezTo>
                  <a:cubicBezTo>
                    <a:pt x="272" y="82"/>
                    <a:pt x="245" y="28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1"/>
            <p:cNvSpPr/>
            <p:nvPr/>
          </p:nvSpPr>
          <p:spPr>
            <a:xfrm>
              <a:off x="4687770" y="2183460"/>
              <a:ext cx="20018" cy="18149"/>
            </a:xfrm>
            <a:custGeom>
              <a:avLst/>
              <a:gdLst/>
              <a:ahLst/>
              <a:cxnLst/>
              <a:rect l="l" t="t" r="r" b="b"/>
              <a:pathLst>
                <a:path w="300" h="272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28" y="272"/>
                    <a:pt x="82" y="272"/>
                  </a:cubicBezTo>
                  <a:cubicBezTo>
                    <a:pt x="164" y="245"/>
                    <a:pt x="218" y="190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1"/>
            <p:cNvSpPr/>
            <p:nvPr/>
          </p:nvSpPr>
          <p:spPr>
            <a:xfrm>
              <a:off x="4718598" y="2210617"/>
              <a:ext cx="14546" cy="18149"/>
            </a:xfrm>
            <a:custGeom>
              <a:avLst/>
              <a:gdLst/>
              <a:ahLst/>
              <a:cxnLst/>
              <a:rect l="l" t="t" r="r" b="b"/>
              <a:pathLst>
                <a:path w="218" h="272" extrusionOk="0">
                  <a:moveTo>
                    <a:pt x="163" y="0"/>
                  </a:moveTo>
                  <a:cubicBezTo>
                    <a:pt x="109" y="27"/>
                    <a:pt x="54" y="55"/>
                    <a:pt x="0" y="55"/>
                  </a:cubicBezTo>
                  <a:cubicBezTo>
                    <a:pt x="0" y="109"/>
                    <a:pt x="0" y="190"/>
                    <a:pt x="0" y="244"/>
                  </a:cubicBezTo>
                  <a:cubicBezTo>
                    <a:pt x="27" y="272"/>
                    <a:pt x="54" y="272"/>
                    <a:pt x="81" y="272"/>
                  </a:cubicBezTo>
                  <a:cubicBezTo>
                    <a:pt x="163" y="272"/>
                    <a:pt x="217" y="217"/>
                    <a:pt x="217" y="136"/>
                  </a:cubicBezTo>
                  <a:cubicBezTo>
                    <a:pt x="217" y="82"/>
                    <a:pt x="190" y="27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1"/>
            <p:cNvSpPr/>
            <p:nvPr/>
          </p:nvSpPr>
          <p:spPr>
            <a:xfrm>
              <a:off x="4720399" y="2261263"/>
              <a:ext cx="12744" cy="20017"/>
            </a:xfrm>
            <a:custGeom>
              <a:avLst/>
              <a:gdLst/>
              <a:ahLst/>
              <a:cxnLst/>
              <a:rect l="l" t="t" r="r" b="b"/>
              <a:pathLst>
                <a:path w="191" h="300" extrusionOk="0">
                  <a:moveTo>
                    <a:pt x="27" y="1"/>
                  </a:moveTo>
                  <a:cubicBezTo>
                    <a:pt x="0" y="28"/>
                    <a:pt x="0" y="55"/>
                    <a:pt x="0" y="55"/>
                  </a:cubicBezTo>
                  <a:cubicBezTo>
                    <a:pt x="0" y="164"/>
                    <a:pt x="54" y="245"/>
                    <a:pt x="109" y="299"/>
                  </a:cubicBezTo>
                  <a:cubicBezTo>
                    <a:pt x="163" y="272"/>
                    <a:pt x="190" y="218"/>
                    <a:pt x="190" y="164"/>
                  </a:cubicBezTo>
                  <a:cubicBezTo>
                    <a:pt x="190" y="82"/>
                    <a:pt x="136" y="1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1"/>
            <p:cNvSpPr/>
            <p:nvPr/>
          </p:nvSpPr>
          <p:spPr>
            <a:xfrm>
              <a:off x="4720399" y="2368092"/>
              <a:ext cx="12744" cy="18149"/>
            </a:xfrm>
            <a:custGeom>
              <a:avLst/>
              <a:gdLst/>
              <a:ahLst/>
              <a:cxnLst/>
              <a:rect l="l" t="t" r="r" b="b"/>
              <a:pathLst>
                <a:path w="191" h="272" extrusionOk="0">
                  <a:moveTo>
                    <a:pt x="109" y="0"/>
                  </a:moveTo>
                  <a:cubicBezTo>
                    <a:pt x="54" y="82"/>
                    <a:pt x="27" y="163"/>
                    <a:pt x="0" y="271"/>
                  </a:cubicBezTo>
                  <a:lnTo>
                    <a:pt x="54" y="271"/>
                  </a:lnTo>
                  <a:cubicBezTo>
                    <a:pt x="136" y="271"/>
                    <a:pt x="190" y="217"/>
                    <a:pt x="190" y="136"/>
                  </a:cubicBezTo>
                  <a:cubicBezTo>
                    <a:pt x="190" y="54"/>
                    <a:pt x="163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1"/>
            <p:cNvSpPr/>
            <p:nvPr/>
          </p:nvSpPr>
          <p:spPr>
            <a:xfrm>
              <a:off x="4740284" y="2353612"/>
              <a:ext cx="9141" cy="7273"/>
            </a:xfrm>
            <a:custGeom>
              <a:avLst/>
              <a:gdLst/>
              <a:ahLst/>
              <a:cxnLst/>
              <a:rect l="l" t="t" r="r" b="b"/>
              <a:pathLst>
                <a:path w="137" h="109" extrusionOk="0">
                  <a:moveTo>
                    <a:pt x="1" y="0"/>
                  </a:moveTo>
                  <a:cubicBezTo>
                    <a:pt x="28" y="54"/>
                    <a:pt x="55" y="109"/>
                    <a:pt x="136" y="109"/>
                  </a:cubicBezTo>
                  <a:cubicBezTo>
                    <a:pt x="82" y="54"/>
                    <a:pt x="55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41"/>
            <p:cNvSpPr/>
            <p:nvPr/>
          </p:nvSpPr>
          <p:spPr>
            <a:xfrm>
              <a:off x="4740284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41"/>
            <p:cNvSpPr/>
            <p:nvPr/>
          </p:nvSpPr>
          <p:spPr>
            <a:xfrm>
              <a:off x="4713126" y="2418737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1"/>
            <p:cNvSpPr/>
            <p:nvPr/>
          </p:nvSpPr>
          <p:spPr>
            <a:xfrm>
              <a:off x="4687770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1"/>
            <p:cNvSpPr/>
            <p:nvPr/>
          </p:nvSpPr>
          <p:spPr>
            <a:xfrm>
              <a:off x="4713126" y="247125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1"/>
            <p:cNvSpPr/>
            <p:nvPr/>
          </p:nvSpPr>
          <p:spPr>
            <a:xfrm>
              <a:off x="4740284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1"/>
            <p:cNvSpPr/>
            <p:nvPr/>
          </p:nvSpPr>
          <p:spPr>
            <a:xfrm>
              <a:off x="4687770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1"/>
            <p:cNvSpPr/>
            <p:nvPr/>
          </p:nvSpPr>
          <p:spPr>
            <a:xfrm>
              <a:off x="4713126" y="252369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1"/>
            <p:cNvSpPr/>
            <p:nvPr/>
          </p:nvSpPr>
          <p:spPr>
            <a:xfrm>
              <a:off x="4740284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1"/>
            <p:cNvSpPr/>
            <p:nvPr/>
          </p:nvSpPr>
          <p:spPr>
            <a:xfrm>
              <a:off x="4687770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1"/>
            <p:cNvSpPr/>
            <p:nvPr/>
          </p:nvSpPr>
          <p:spPr>
            <a:xfrm>
              <a:off x="4713126" y="257621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1"/>
            <p:cNvSpPr/>
            <p:nvPr/>
          </p:nvSpPr>
          <p:spPr>
            <a:xfrm>
              <a:off x="4740284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1"/>
            <p:cNvSpPr/>
            <p:nvPr/>
          </p:nvSpPr>
          <p:spPr>
            <a:xfrm>
              <a:off x="4687770" y="260336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18" y="299"/>
                    <a:pt x="299" y="244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1"/>
            <p:cNvSpPr/>
            <p:nvPr/>
          </p:nvSpPr>
          <p:spPr>
            <a:xfrm>
              <a:off x="4713126" y="262865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41"/>
            <p:cNvSpPr/>
            <p:nvPr/>
          </p:nvSpPr>
          <p:spPr>
            <a:xfrm>
              <a:off x="4740284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41"/>
            <p:cNvSpPr/>
            <p:nvPr/>
          </p:nvSpPr>
          <p:spPr>
            <a:xfrm>
              <a:off x="4740284" y="2655816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lnTo>
                    <a:pt x="299" y="136"/>
                  </a:ln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41"/>
            <p:cNvSpPr/>
            <p:nvPr/>
          </p:nvSpPr>
          <p:spPr>
            <a:xfrm>
              <a:off x="4687770" y="2655816"/>
              <a:ext cx="20018" cy="10943"/>
            </a:xfrm>
            <a:custGeom>
              <a:avLst/>
              <a:gdLst/>
              <a:ahLst/>
              <a:cxnLst/>
              <a:rect l="l" t="t" r="r" b="b"/>
              <a:pathLst>
                <a:path w="300" h="164" extrusionOk="0">
                  <a:moveTo>
                    <a:pt x="137" y="1"/>
                  </a:moveTo>
                  <a:cubicBezTo>
                    <a:pt x="55" y="1"/>
                    <a:pt x="1" y="55"/>
                    <a:pt x="1" y="164"/>
                  </a:cubicBezTo>
                  <a:lnTo>
                    <a:pt x="299" y="164"/>
                  </a:ln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41"/>
            <p:cNvSpPr/>
            <p:nvPr/>
          </p:nvSpPr>
          <p:spPr>
            <a:xfrm>
              <a:off x="4713126" y="2681172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1"/>
            <p:cNvSpPr/>
            <p:nvPr/>
          </p:nvSpPr>
          <p:spPr>
            <a:xfrm>
              <a:off x="4740284" y="2666692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1" y="1"/>
                  </a:moveTo>
                  <a:cubicBezTo>
                    <a:pt x="1" y="82"/>
                    <a:pt x="55" y="136"/>
                    <a:pt x="136" y="136"/>
                  </a:cubicBezTo>
                  <a:cubicBezTo>
                    <a:pt x="218" y="136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1"/>
            <p:cNvSpPr/>
            <p:nvPr/>
          </p:nvSpPr>
          <p:spPr>
            <a:xfrm>
              <a:off x="4713126" y="273368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1"/>
            <p:cNvSpPr/>
            <p:nvPr/>
          </p:nvSpPr>
          <p:spPr>
            <a:xfrm>
              <a:off x="4740284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1"/>
            <p:cNvSpPr/>
            <p:nvPr/>
          </p:nvSpPr>
          <p:spPr>
            <a:xfrm>
              <a:off x="4713126" y="278613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28" y="191"/>
                    <a:pt x="55" y="245"/>
                    <a:pt x="82" y="299"/>
                  </a:cubicBezTo>
                  <a:cubicBezTo>
                    <a:pt x="109" y="299"/>
                    <a:pt x="136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1"/>
            <p:cNvSpPr/>
            <p:nvPr/>
          </p:nvSpPr>
          <p:spPr>
            <a:xfrm>
              <a:off x="4740284" y="2760843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136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190"/>
                    <a:pt x="1" y="217"/>
                    <a:pt x="28" y="244"/>
                  </a:cubicBezTo>
                  <a:cubicBezTo>
                    <a:pt x="55" y="217"/>
                    <a:pt x="82" y="190"/>
                    <a:pt x="109" y="190"/>
                  </a:cubicBezTo>
                  <a:cubicBezTo>
                    <a:pt x="163" y="190"/>
                    <a:pt x="190" y="244"/>
                    <a:pt x="218" y="271"/>
                  </a:cubicBezTo>
                  <a:cubicBezTo>
                    <a:pt x="272" y="244"/>
                    <a:pt x="299" y="217"/>
                    <a:pt x="299" y="163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1"/>
            <p:cNvSpPr/>
            <p:nvPr/>
          </p:nvSpPr>
          <p:spPr>
            <a:xfrm>
              <a:off x="4695043" y="2760843"/>
              <a:ext cx="12744" cy="19951"/>
            </a:xfrm>
            <a:custGeom>
              <a:avLst/>
              <a:gdLst/>
              <a:ahLst/>
              <a:cxnLst/>
              <a:rect l="l" t="t" r="r" b="b"/>
              <a:pathLst>
                <a:path w="191" h="299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63"/>
                    <a:pt x="28" y="244"/>
                    <a:pt x="55" y="298"/>
                  </a:cubicBezTo>
                  <a:cubicBezTo>
                    <a:pt x="136" y="271"/>
                    <a:pt x="190" y="217"/>
                    <a:pt x="190" y="163"/>
                  </a:cubicBezTo>
                  <a:cubicBezTo>
                    <a:pt x="190" y="54"/>
                    <a:pt x="109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1"/>
            <p:cNvSpPr/>
            <p:nvPr/>
          </p:nvSpPr>
          <p:spPr>
            <a:xfrm>
              <a:off x="4729407" y="2842250"/>
              <a:ext cx="3737" cy="3670"/>
            </a:xfrm>
            <a:custGeom>
              <a:avLst/>
              <a:gdLst/>
              <a:ahLst/>
              <a:cxnLst/>
              <a:rect l="l" t="t" r="r" b="b"/>
              <a:pathLst>
                <a:path w="56" h="55" extrusionOk="0">
                  <a:moveTo>
                    <a:pt x="1" y="1"/>
                  </a:moveTo>
                  <a:cubicBezTo>
                    <a:pt x="28" y="28"/>
                    <a:pt x="28" y="55"/>
                    <a:pt x="55" y="55"/>
                  </a:cubicBezTo>
                  <a:cubicBezTo>
                    <a:pt x="55" y="28"/>
                    <a:pt x="28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1"/>
            <p:cNvSpPr/>
            <p:nvPr/>
          </p:nvSpPr>
          <p:spPr>
            <a:xfrm>
              <a:off x="4713126" y="294360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1"/>
            <p:cNvSpPr/>
            <p:nvPr/>
          </p:nvSpPr>
          <p:spPr>
            <a:xfrm>
              <a:off x="4740284" y="2930929"/>
              <a:ext cx="5471" cy="7340"/>
            </a:xfrm>
            <a:custGeom>
              <a:avLst/>
              <a:gdLst/>
              <a:ahLst/>
              <a:cxnLst/>
              <a:rect l="l" t="t" r="r" b="b"/>
              <a:pathLst>
                <a:path w="82" h="110" extrusionOk="0">
                  <a:moveTo>
                    <a:pt x="1" y="1"/>
                  </a:moveTo>
                  <a:cubicBezTo>
                    <a:pt x="28" y="55"/>
                    <a:pt x="55" y="82"/>
                    <a:pt x="82" y="109"/>
                  </a:cubicBezTo>
                  <a:cubicBezTo>
                    <a:pt x="82" y="82"/>
                    <a:pt x="55" y="55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1"/>
            <p:cNvSpPr/>
            <p:nvPr/>
          </p:nvSpPr>
          <p:spPr>
            <a:xfrm>
              <a:off x="4713126" y="299792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1"/>
            <p:cNvSpPr/>
            <p:nvPr/>
          </p:nvSpPr>
          <p:spPr>
            <a:xfrm>
              <a:off x="4713126" y="3050369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1"/>
            <p:cNvSpPr/>
            <p:nvPr/>
          </p:nvSpPr>
          <p:spPr>
            <a:xfrm>
              <a:off x="4687770" y="302321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1"/>
            <p:cNvSpPr/>
            <p:nvPr/>
          </p:nvSpPr>
          <p:spPr>
            <a:xfrm>
              <a:off x="4687770" y="307572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1"/>
            <p:cNvSpPr/>
            <p:nvPr/>
          </p:nvSpPr>
          <p:spPr>
            <a:xfrm>
              <a:off x="4713126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1"/>
            <p:cNvSpPr/>
            <p:nvPr/>
          </p:nvSpPr>
          <p:spPr>
            <a:xfrm>
              <a:off x="4713126" y="315533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1"/>
            <p:cNvSpPr/>
            <p:nvPr/>
          </p:nvSpPr>
          <p:spPr>
            <a:xfrm>
              <a:off x="4687770" y="312823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1"/>
            <p:cNvSpPr/>
            <p:nvPr/>
          </p:nvSpPr>
          <p:spPr>
            <a:xfrm>
              <a:off x="4687770" y="3180686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1"/>
            <p:cNvSpPr/>
            <p:nvPr/>
          </p:nvSpPr>
          <p:spPr>
            <a:xfrm>
              <a:off x="4713126" y="3207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1"/>
            <p:cNvSpPr/>
            <p:nvPr/>
          </p:nvSpPr>
          <p:spPr>
            <a:xfrm>
              <a:off x="4687770" y="3233200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1"/>
            <p:cNvSpPr/>
            <p:nvPr/>
          </p:nvSpPr>
          <p:spPr>
            <a:xfrm>
              <a:off x="4713126" y="326035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1"/>
            <p:cNvSpPr/>
            <p:nvPr/>
          </p:nvSpPr>
          <p:spPr>
            <a:xfrm>
              <a:off x="4713126" y="3312804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1"/>
            <p:cNvSpPr/>
            <p:nvPr/>
          </p:nvSpPr>
          <p:spPr>
            <a:xfrm>
              <a:off x="4687770" y="328564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1"/>
            <p:cNvSpPr/>
            <p:nvPr/>
          </p:nvSpPr>
          <p:spPr>
            <a:xfrm>
              <a:off x="4687770" y="3338160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1"/>
            <p:cNvSpPr/>
            <p:nvPr/>
          </p:nvSpPr>
          <p:spPr>
            <a:xfrm>
              <a:off x="4713126" y="336531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1"/>
            <p:cNvSpPr/>
            <p:nvPr/>
          </p:nvSpPr>
          <p:spPr>
            <a:xfrm>
              <a:off x="4713126" y="3417765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1"/>
            <p:cNvSpPr/>
            <p:nvPr/>
          </p:nvSpPr>
          <p:spPr>
            <a:xfrm>
              <a:off x="4687770" y="339067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1"/>
            <p:cNvSpPr/>
            <p:nvPr/>
          </p:nvSpPr>
          <p:spPr>
            <a:xfrm>
              <a:off x="4687770" y="344312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1"/>
            <p:cNvSpPr/>
            <p:nvPr/>
          </p:nvSpPr>
          <p:spPr>
            <a:xfrm>
              <a:off x="4713126" y="347027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1"/>
            <p:cNvSpPr/>
            <p:nvPr/>
          </p:nvSpPr>
          <p:spPr>
            <a:xfrm>
              <a:off x="4713126" y="352279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1"/>
            <p:cNvSpPr/>
            <p:nvPr/>
          </p:nvSpPr>
          <p:spPr>
            <a:xfrm>
              <a:off x="4687770" y="349563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1"/>
            <p:cNvSpPr/>
            <p:nvPr/>
          </p:nvSpPr>
          <p:spPr>
            <a:xfrm>
              <a:off x="4687770" y="354808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1"/>
            <p:cNvSpPr/>
            <p:nvPr/>
          </p:nvSpPr>
          <p:spPr>
            <a:xfrm>
              <a:off x="4713126" y="3575239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1"/>
            <p:cNvSpPr/>
            <p:nvPr/>
          </p:nvSpPr>
          <p:spPr>
            <a:xfrm>
              <a:off x="4713126" y="362775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1"/>
            <p:cNvSpPr/>
            <p:nvPr/>
          </p:nvSpPr>
          <p:spPr>
            <a:xfrm>
              <a:off x="4687770" y="3600595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1"/>
            <p:cNvSpPr/>
            <p:nvPr/>
          </p:nvSpPr>
          <p:spPr>
            <a:xfrm>
              <a:off x="4687770" y="3653109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1"/>
            <p:cNvSpPr/>
            <p:nvPr/>
          </p:nvSpPr>
          <p:spPr>
            <a:xfrm>
              <a:off x="4713126" y="3680200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1"/>
            <p:cNvSpPr/>
            <p:nvPr/>
          </p:nvSpPr>
          <p:spPr>
            <a:xfrm>
              <a:off x="4713126" y="373271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1"/>
            <p:cNvSpPr/>
            <p:nvPr/>
          </p:nvSpPr>
          <p:spPr>
            <a:xfrm>
              <a:off x="4687770" y="370555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1"/>
            <p:cNvSpPr/>
            <p:nvPr/>
          </p:nvSpPr>
          <p:spPr>
            <a:xfrm>
              <a:off x="4687770" y="375987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1"/>
            <p:cNvSpPr/>
            <p:nvPr/>
          </p:nvSpPr>
          <p:spPr>
            <a:xfrm>
              <a:off x="4713126" y="378522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1"/>
            <p:cNvSpPr/>
            <p:nvPr/>
          </p:nvSpPr>
          <p:spPr>
            <a:xfrm>
              <a:off x="4713126" y="3837674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1"/>
            <p:cNvSpPr/>
            <p:nvPr/>
          </p:nvSpPr>
          <p:spPr>
            <a:xfrm>
              <a:off x="4687770" y="3812318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1"/>
            <p:cNvSpPr/>
            <p:nvPr/>
          </p:nvSpPr>
          <p:spPr>
            <a:xfrm>
              <a:off x="4687770" y="386483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1"/>
            <p:cNvSpPr/>
            <p:nvPr/>
          </p:nvSpPr>
          <p:spPr>
            <a:xfrm>
              <a:off x="4713126" y="389018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1"/>
            <p:cNvSpPr/>
            <p:nvPr/>
          </p:nvSpPr>
          <p:spPr>
            <a:xfrm>
              <a:off x="4713126" y="3942635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1"/>
            <p:cNvSpPr/>
            <p:nvPr/>
          </p:nvSpPr>
          <p:spPr>
            <a:xfrm>
              <a:off x="4687770" y="391734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7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1"/>
            <p:cNvSpPr/>
            <p:nvPr/>
          </p:nvSpPr>
          <p:spPr>
            <a:xfrm>
              <a:off x="4687770" y="3969792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1"/>
            <p:cNvSpPr/>
            <p:nvPr/>
          </p:nvSpPr>
          <p:spPr>
            <a:xfrm>
              <a:off x="4713126" y="399514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1"/>
            <p:cNvSpPr/>
            <p:nvPr/>
          </p:nvSpPr>
          <p:spPr>
            <a:xfrm>
              <a:off x="4713126" y="4047662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1"/>
            <p:cNvSpPr/>
            <p:nvPr/>
          </p:nvSpPr>
          <p:spPr>
            <a:xfrm>
              <a:off x="4687770" y="402230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1"/>
            <p:cNvSpPr/>
            <p:nvPr/>
          </p:nvSpPr>
          <p:spPr>
            <a:xfrm>
              <a:off x="4687770" y="4074753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1"/>
            <p:cNvSpPr/>
            <p:nvPr/>
          </p:nvSpPr>
          <p:spPr>
            <a:xfrm>
              <a:off x="4713126" y="4100109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1"/>
            <p:cNvSpPr/>
            <p:nvPr/>
          </p:nvSpPr>
          <p:spPr>
            <a:xfrm>
              <a:off x="4713126" y="4152623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1"/>
            <p:cNvSpPr/>
            <p:nvPr/>
          </p:nvSpPr>
          <p:spPr>
            <a:xfrm>
              <a:off x="4687770" y="412726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41"/>
            <p:cNvSpPr/>
            <p:nvPr/>
          </p:nvSpPr>
          <p:spPr>
            <a:xfrm>
              <a:off x="4713126" y="4205069"/>
              <a:ext cx="20018" cy="18216"/>
            </a:xfrm>
            <a:custGeom>
              <a:avLst/>
              <a:gdLst/>
              <a:ahLst/>
              <a:cxnLst/>
              <a:rect l="l" t="t" r="r" b="b"/>
              <a:pathLst>
                <a:path w="300" h="273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18"/>
                    <a:pt x="28" y="245"/>
                    <a:pt x="55" y="272"/>
                  </a:cubicBezTo>
                  <a:cubicBezTo>
                    <a:pt x="136" y="245"/>
                    <a:pt x="218" y="191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41"/>
            <p:cNvSpPr/>
            <p:nvPr/>
          </p:nvSpPr>
          <p:spPr>
            <a:xfrm>
              <a:off x="4666084" y="2015109"/>
              <a:ext cx="12744" cy="3737"/>
            </a:xfrm>
            <a:custGeom>
              <a:avLst/>
              <a:gdLst/>
              <a:ahLst/>
              <a:cxnLst/>
              <a:rect l="l" t="t" r="r" b="b"/>
              <a:pathLst>
                <a:path w="191" h="56" extrusionOk="0">
                  <a:moveTo>
                    <a:pt x="82" y="1"/>
                  </a:moveTo>
                  <a:cubicBezTo>
                    <a:pt x="55" y="1"/>
                    <a:pt x="28" y="28"/>
                    <a:pt x="1" y="28"/>
                  </a:cubicBezTo>
                  <a:cubicBezTo>
                    <a:pt x="28" y="55"/>
                    <a:pt x="55" y="55"/>
                    <a:pt x="82" y="55"/>
                  </a:cubicBezTo>
                  <a:cubicBezTo>
                    <a:pt x="109" y="55"/>
                    <a:pt x="163" y="28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41"/>
            <p:cNvSpPr/>
            <p:nvPr/>
          </p:nvSpPr>
          <p:spPr>
            <a:xfrm>
              <a:off x="4678762" y="2006101"/>
              <a:ext cx="1868" cy="5471"/>
            </a:xfrm>
            <a:custGeom>
              <a:avLst/>
              <a:gdLst/>
              <a:ahLst/>
              <a:cxnLst/>
              <a:rect l="l" t="t" r="r" b="b"/>
              <a:pathLst>
                <a:path w="28" h="82" extrusionOk="0">
                  <a:moveTo>
                    <a:pt x="28" y="0"/>
                  </a:moveTo>
                  <a:cubicBezTo>
                    <a:pt x="28" y="28"/>
                    <a:pt x="0" y="28"/>
                    <a:pt x="0" y="55"/>
                  </a:cubicBezTo>
                  <a:cubicBezTo>
                    <a:pt x="0" y="82"/>
                    <a:pt x="28" y="82"/>
                    <a:pt x="28" y="82"/>
                  </a:cubicBezTo>
                  <a:cubicBezTo>
                    <a:pt x="28" y="82"/>
                    <a:pt x="28" y="55"/>
                    <a:pt x="28" y="55"/>
                  </a:cubicBezTo>
                  <a:cubicBezTo>
                    <a:pt x="28" y="28"/>
                    <a:pt x="28" y="28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41"/>
            <p:cNvSpPr/>
            <p:nvPr/>
          </p:nvSpPr>
          <p:spPr>
            <a:xfrm>
              <a:off x="4687770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41"/>
            <p:cNvSpPr/>
            <p:nvPr/>
          </p:nvSpPr>
          <p:spPr>
            <a:xfrm>
              <a:off x="4660679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41"/>
            <p:cNvSpPr/>
            <p:nvPr/>
          </p:nvSpPr>
          <p:spPr>
            <a:xfrm>
              <a:off x="4644398" y="2036862"/>
              <a:ext cx="9075" cy="7273"/>
            </a:xfrm>
            <a:custGeom>
              <a:avLst/>
              <a:gdLst/>
              <a:ahLst/>
              <a:cxnLst/>
              <a:rect l="l" t="t" r="r" b="b"/>
              <a:pathLst>
                <a:path w="136" h="109" extrusionOk="0">
                  <a:moveTo>
                    <a:pt x="0" y="0"/>
                  </a:moveTo>
                  <a:lnTo>
                    <a:pt x="0" y="109"/>
                  </a:lnTo>
                  <a:cubicBezTo>
                    <a:pt x="27" y="82"/>
                    <a:pt x="54" y="82"/>
                    <a:pt x="81" y="55"/>
                  </a:cubicBezTo>
                  <a:cubicBezTo>
                    <a:pt x="81" y="82"/>
                    <a:pt x="81" y="82"/>
                    <a:pt x="81" y="109"/>
                  </a:cubicBezTo>
                  <a:cubicBezTo>
                    <a:pt x="109" y="109"/>
                    <a:pt x="109" y="82"/>
                    <a:pt x="136" y="82"/>
                  </a:cubicBezTo>
                  <a:cubicBezTo>
                    <a:pt x="81" y="55"/>
                    <a:pt x="54" y="28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1"/>
            <p:cNvSpPr/>
            <p:nvPr/>
          </p:nvSpPr>
          <p:spPr>
            <a:xfrm>
              <a:off x="4644398" y="2076698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0" y="0"/>
                  </a:moveTo>
                  <a:lnTo>
                    <a:pt x="0" y="163"/>
                  </a:lnTo>
                  <a:lnTo>
                    <a:pt x="0" y="326"/>
                  </a:lnTo>
                  <a:cubicBezTo>
                    <a:pt x="81" y="326"/>
                    <a:pt x="163" y="244"/>
                    <a:pt x="163" y="163"/>
                  </a:cubicBezTo>
                  <a:cubicBezTo>
                    <a:pt x="163" y="82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1"/>
            <p:cNvSpPr/>
            <p:nvPr/>
          </p:nvSpPr>
          <p:spPr>
            <a:xfrm>
              <a:off x="4660679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1"/>
            <p:cNvSpPr/>
            <p:nvPr/>
          </p:nvSpPr>
          <p:spPr>
            <a:xfrm>
              <a:off x="4687770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41"/>
            <p:cNvSpPr/>
            <p:nvPr/>
          </p:nvSpPr>
          <p:spPr>
            <a:xfrm>
              <a:off x="4660679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41"/>
            <p:cNvSpPr/>
            <p:nvPr/>
          </p:nvSpPr>
          <p:spPr>
            <a:xfrm>
              <a:off x="4687770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41"/>
            <p:cNvSpPr/>
            <p:nvPr/>
          </p:nvSpPr>
          <p:spPr>
            <a:xfrm>
              <a:off x="4644398" y="2129145"/>
              <a:ext cx="10876" cy="21819"/>
            </a:xfrm>
            <a:custGeom>
              <a:avLst/>
              <a:gdLst/>
              <a:ahLst/>
              <a:cxnLst/>
              <a:rect l="l" t="t" r="r" b="b"/>
              <a:pathLst>
                <a:path w="163" h="327" extrusionOk="0">
                  <a:moveTo>
                    <a:pt x="0" y="1"/>
                  </a:moveTo>
                  <a:lnTo>
                    <a:pt x="0" y="164"/>
                  </a:lnTo>
                  <a:lnTo>
                    <a:pt x="0" y="326"/>
                  </a:lnTo>
                  <a:cubicBezTo>
                    <a:pt x="81" y="326"/>
                    <a:pt x="163" y="245"/>
                    <a:pt x="163" y="164"/>
                  </a:cubicBezTo>
                  <a:cubicBezTo>
                    <a:pt x="163" y="82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1"/>
            <p:cNvSpPr/>
            <p:nvPr/>
          </p:nvSpPr>
          <p:spPr>
            <a:xfrm>
              <a:off x="4644398" y="2183460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1"/>
                  </a:moveTo>
                  <a:lnTo>
                    <a:pt x="0" y="136"/>
                  </a:lnTo>
                  <a:lnTo>
                    <a:pt x="0" y="299"/>
                  </a:lnTo>
                  <a:cubicBezTo>
                    <a:pt x="81" y="299"/>
                    <a:pt x="163" y="218"/>
                    <a:pt x="163" y="136"/>
                  </a:cubicBezTo>
                  <a:cubicBezTo>
                    <a:pt x="163" y="55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1"/>
            <p:cNvSpPr/>
            <p:nvPr/>
          </p:nvSpPr>
          <p:spPr>
            <a:xfrm>
              <a:off x="4660679" y="2208816"/>
              <a:ext cx="18149" cy="18149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190"/>
                    <a:pt x="27" y="244"/>
                    <a:pt x="54" y="271"/>
                  </a:cubicBezTo>
                  <a:cubicBezTo>
                    <a:pt x="109" y="163"/>
                    <a:pt x="190" y="109"/>
                    <a:pt x="271" y="54"/>
                  </a:cubicBezTo>
                  <a:cubicBezTo>
                    <a:pt x="244" y="27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1"/>
            <p:cNvSpPr/>
            <p:nvPr/>
          </p:nvSpPr>
          <p:spPr>
            <a:xfrm>
              <a:off x="4644398" y="2235974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0"/>
                  </a:moveTo>
                  <a:lnTo>
                    <a:pt x="0" y="136"/>
                  </a:lnTo>
                  <a:lnTo>
                    <a:pt x="0" y="298"/>
                  </a:lnTo>
                  <a:cubicBezTo>
                    <a:pt x="81" y="298"/>
                    <a:pt x="163" y="217"/>
                    <a:pt x="163" y="136"/>
                  </a:cubicBezTo>
                  <a:cubicBezTo>
                    <a:pt x="163" y="54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1"/>
            <p:cNvSpPr/>
            <p:nvPr/>
          </p:nvSpPr>
          <p:spPr>
            <a:xfrm>
              <a:off x="4662481" y="2277544"/>
              <a:ext cx="9075" cy="3737"/>
            </a:xfrm>
            <a:custGeom>
              <a:avLst/>
              <a:gdLst/>
              <a:ahLst/>
              <a:cxnLst/>
              <a:rect l="l" t="t" r="r" b="b"/>
              <a:pathLst>
                <a:path w="136" h="56" extrusionOk="0">
                  <a:moveTo>
                    <a:pt x="0" y="1"/>
                  </a:moveTo>
                  <a:cubicBezTo>
                    <a:pt x="27" y="28"/>
                    <a:pt x="82" y="55"/>
                    <a:pt x="136" y="55"/>
                  </a:cubicBezTo>
                  <a:cubicBezTo>
                    <a:pt x="82" y="28"/>
                    <a:pt x="55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1"/>
            <p:cNvSpPr/>
            <p:nvPr/>
          </p:nvSpPr>
          <p:spPr>
            <a:xfrm>
              <a:off x="4644398" y="2288420"/>
              <a:ext cx="10876" cy="20017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0" y="1"/>
                  </a:moveTo>
                  <a:lnTo>
                    <a:pt x="0" y="136"/>
                  </a:lnTo>
                  <a:lnTo>
                    <a:pt x="0" y="299"/>
                  </a:lnTo>
                  <a:cubicBezTo>
                    <a:pt x="81" y="299"/>
                    <a:pt x="163" y="218"/>
                    <a:pt x="163" y="136"/>
                  </a:cubicBezTo>
                  <a:cubicBezTo>
                    <a:pt x="163" y="55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1"/>
            <p:cNvSpPr/>
            <p:nvPr/>
          </p:nvSpPr>
          <p:spPr>
            <a:xfrm>
              <a:off x="4660679" y="2313776"/>
              <a:ext cx="18149" cy="14546"/>
            </a:xfrm>
            <a:custGeom>
              <a:avLst/>
              <a:gdLst/>
              <a:ahLst/>
              <a:cxnLst/>
              <a:rect l="l" t="t" r="r" b="b"/>
              <a:pathLst>
                <a:path w="272" h="218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190"/>
                    <a:pt x="0" y="190"/>
                    <a:pt x="27" y="217"/>
                  </a:cubicBezTo>
                  <a:lnTo>
                    <a:pt x="54" y="217"/>
                  </a:lnTo>
                  <a:cubicBezTo>
                    <a:pt x="82" y="217"/>
                    <a:pt x="190" y="136"/>
                    <a:pt x="271" y="55"/>
                  </a:cubicBezTo>
                  <a:cubicBezTo>
                    <a:pt x="244" y="28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1"/>
            <p:cNvSpPr/>
            <p:nvPr/>
          </p:nvSpPr>
          <p:spPr>
            <a:xfrm>
              <a:off x="4635323" y="2340934"/>
              <a:ext cx="16348" cy="19951"/>
            </a:xfrm>
            <a:custGeom>
              <a:avLst/>
              <a:gdLst/>
              <a:ahLst/>
              <a:cxnLst/>
              <a:rect l="l" t="t" r="r" b="b"/>
              <a:pathLst>
                <a:path w="245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190"/>
                    <a:pt x="0" y="217"/>
                    <a:pt x="28" y="244"/>
                  </a:cubicBezTo>
                  <a:cubicBezTo>
                    <a:pt x="55" y="272"/>
                    <a:pt x="109" y="299"/>
                    <a:pt x="136" y="299"/>
                  </a:cubicBezTo>
                  <a:lnTo>
                    <a:pt x="190" y="299"/>
                  </a:lnTo>
                  <a:cubicBezTo>
                    <a:pt x="190" y="190"/>
                    <a:pt x="217" y="109"/>
                    <a:pt x="245" y="27"/>
                  </a:cubicBezTo>
                  <a:cubicBezTo>
                    <a:pt x="217" y="0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1"/>
            <p:cNvSpPr/>
            <p:nvPr/>
          </p:nvSpPr>
          <p:spPr>
            <a:xfrm>
              <a:off x="4673357" y="2368092"/>
              <a:ext cx="5471" cy="9075"/>
            </a:xfrm>
            <a:custGeom>
              <a:avLst/>
              <a:gdLst/>
              <a:ahLst/>
              <a:cxnLst/>
              <a:rect l="l" t="t" r="r" b="b"/>
              <a:pathLst>
                <a:path w="82" h="136" extrusionOk="0">
                  <a:moveTo>
                    <a:pt x="27" y="0"/>
                  </a:moveTo>
                  <a:cubicBezTo>
                    <a:pt x="27" y="54"/>
                    <a:pt x="0" y="82"/>
                    <a:pt x="27" y="136"/>
                  </a:cubicBezTo>
                  <a:cubicBezTo>
                    <a:pt x="54" y="82"/>
                    <a:pt x="81" y="54"/>
                    <a:pt x="81" y="54"/>
                  </a:cubicBezTo>
                  <a:cubicBezTo>
                    <a:pt x="81" y="27"/>
                    <a:pt x="54" y="0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41"/>
            <p:cNvSpPr/>
            <p:nvPr/>
          </p:nvSpPr>
          <p:spPr>
            <a:xfrm>
              <a:off x="4662481" y="2435018"/>
              <a:ext cx="16348" cy="5538"/>
            </a:xfrm>
            <a:custGeom>
              <a:avLst/>
              <a:gdLst/>
              <a:ahLst/>
              <a:cxnLst/>
              <a:rect l="l" t="t" r="r" b="b"/>
              <a:pathLst>
                <a:path w="245" h="83" extrusionOk="0">
                  <a:moveTo>
                    <a:pt x="0" y="1"/>
                  </a:moveTo>
                  <a:cubicBezTo>
                    <a:pt x="27" y="28"/>
                    <a:pt x="82" y="82"/>
                    <a:pt x="136" y="82"/>
                  </a:cubicBezTo>
                  <a:cubicBezTo>
                    <a:pt x="163" y="82"/>
                    <a:pt x="217" y="55"/>
                    <a:pt x="24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41"/>
            <p:cNvSpPr/>
            <p:nvPr/>
          </p:nvSpPr>
          <p:spPr>
            <a:xfrm>
              <a:off x="4660679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41"/>
            <p:cNvSpPr/>
            <p:nvPr/>
          </p:nvSpPr>
          <p:spPr>
            <a:xfrm>
              <a:off x="4660679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41"/>
            <p:cNvSpPr/>
            <p:nvPr/>
          </p:nvSpPr>
          <p:spPr>
            <a:xfrm>
              <a:off x="4644398" y="2498408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0"/>
                  </a:moveTo>
                  <a:lnTo>
                    <a:pt x="0" y="136"/>
                  </a:lnTo>
                  <a:lnTo>
                    <a:pt x="0" y="298"/>
                  </a:lnTo>
                  <a:cubicBezTo>
                    <a:pt x="81" y="298"/>
                    <a:pt x="163" y="244"/>
                    <a:pt x="163" y="136"/>
                  </a:cubicBezTo>
                  <a:cubicBezTo>
                    <a:pt x="163" y="54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41"/>
            <p:cNvSpPr/>
            <p:nvPr/>
          </p:nvSpPr>
          <p:spPr>
            <a:xfrm>
              <a:off x="4644398" y="2550855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1"/>
                  </a:moveTo>
                  <a:lnTo>
                    <a:pt x="0" y="136"/>
                  </a:lnTo>
                  <a:lnTo>
                    <a:pt x="0" y="299"/>
                  </a:lnTo>
                  <a:cubicBezTo>
                    <a:pt x="81" y="299"/>
                    <a:pt x="163" y="245"/>
                    <a:pt x="163" y="136"/>
                  </a:cubicBezTo>
                  <a:cubicBezTo>
                    <a:pt x="163" y="55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41"/>
            <p:cNvSpPr/>
            <p:nvPr/>
          </p:nvSpPr>
          <p:spPr>
            <a:xfrm>
              <a:off x="4660679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41"/>
            <p:cNvSpPr/>
            <p:nvPr/>
          </p:nvSpPr>
          <p:spPr>
            <a:xfrm>
              <a:off x="4644398" y="2603369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0"/>
                  </a:moveTo>
                  <a:lnTo>
                    <a:pt x="0" y="136"/>
                  </a:lnTo>
                  <a:lnTo>
                    <a:pt x="0" y="299"/>
                  </a:lnTo>
                  <a:cubicBezTo>
                    <a:pt x="81" y="299"/>
                    <a:pt x="163" y="244"/>
                    <a:pt x="163" y="136"/>
                  </a:cubicBezTo>
                  <a:cubicBezTo>
                    <a:pt x="163" y="54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41"/>
            <p:cNvSpPr/>
            <p:nvPr/>
          </p:nvSpPr>
          <p:spPr>
            <a:xfrm>
              <a:off x="4660679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41"/>
            <p:cNvSpPr/>
            <p:nvPr/>
          </p:nvSpPr>
          <p:spPr>
            <a:xfrm>
              <a:off x="4644398" y="2655816"/>
              <a:ext cx="10876" cy="9141"/>
            </a:xfrm>
            <a:custGeom>
              <a:avLst/>
              <a:gdLst/>
              <a:ahLst/>
              <a:cxnLst/>
              <a:rect l="l" t="t" r="r" b="b"/>
              <a:pathLst>
                <a:path w="163" h="137" extrusionOk="0">
                  <a:moveTo>
                    <a:pt x="0" y="1"/>
                  </a:moveTo>
                  <a:lnTo>
                    <a:pt x="0" y="136"/>
                  </a:lnTo>
                  <a:lnTo>
                    <a:pt x="163" y="136"/>
                  </a:lnTo>
                  <a:cubicBezTo>
                    <a:pt x="163" y="55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41"/>
            <p:cNvSpPr/>
            <p:nvPr/>
          </p:nvSpPr>
          <p:spPr>
            <a:xfrm>
              <a:off x="4660679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41"/>
            <p:cNvSpPr/>
            <p:nvPr/>
          </p:nvSpPr>
          <p:spPr>
            <a:xfrm>
              <a:off x="4687770" y="2664891"/>
              <a:ext cx="20018" cy="10943"/>
            </a:xfrm>
            <a:custGeom>
              <a:avLst/>
              <a:gdLst/>
              <a:ahLst/>
              <a:cxnLst/>
              <a:rect l="l" t="t" r="r" b="b"/>
              <a:pathLst>
                <a:path w="300" h="164" extrusionOk="0">
                  <a:moveTo>
                    <a:pt x="1" y="0"/>
                  </a:moveTo>
                  <a:cubicBezTo>
                    <a:pt x="1" y="109"/>
                    <a:pt x="55" y="163"/>
                    <a:pt x="137" y="163"/>
                  </a:cubicBezTo>
                  <a:cubicBezTo>
                    <a:pt x="218" y="163"/>
                    <a:pt x="299" y="109"/>
                    <a:pt x="29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41"/>
            <p:cNvSpPr/>
            <p:nvPr/>
          </p:nvSpPr>
          <p:spPr>
            <a:xfrm>
              <a:off x="4644398" y="2666692"/>
              <a:ext cx="10876" cy="9141"/>
            </a:xfrm>
            <a:custGeom>
              <a:avLst/>
              <a:gdLst/>
              <a:ahLst/>
              <a:cxnLst/>
              <a:rect l="l" t="t" r="r" b="b"/>
              <a:pathLst>
                <a:path w="163" h="137" extrusionOk="0">
                  <a:moveTo>
                    <a:pt x="0" y="1"/>
                  </a:moveTo>
                  <a:lnTo>
                    <a:pt x="0" y="136"/>
                  </a:lnTo>
                  <a:cubicBezTo>
                    <a:pt x="81" y="136"/>
                    <a:pt x="163" y="82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41"/>
            <p:cNvSpPr/>
            <p:nvPr/>
          </p:nvSpPr>
          <p:spPr>
            <a:xfrm>
              <a:off x="4687770" y="270833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41"/>
            <p:cNvSpPr/>
            <p:nvPr/>
          </p:nvSpPr>
          <p:spPr>
            <a:xfrm>
              <a:off x="4635323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163" y="298"/>
                    <a:pt x="190" y="298"/>
                    <a:pt x="217" y="271"/>
                  </a:cubicBezTo>
                  <a:cubicBezTo>
                    <a:pt x="217" y="244"/>
                    <a:pt x="245" y="217"/>
                    <a:pt x="272" y="217"/>
                  </a:cubicBezTo>
                  <a:cubicBezTo>
                    <a:pt x="299" y="190"/>
                    <a:pt x="299" y="163"/>
                    <a:pt x="299" y="163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41"/>
            <p:cNvSpPr/>
            <p:nvPr/>
          </p:nvSpPr>
          <p:spPr>
            <a:xfrm>
              <a:off x="4644398" y="2970765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0"/>
                  </a:moveTo>
                  <a:lnTo>
                    <a:pt x="0" y="163"/>
                  </a:lnTo>
                  <a:lnTo>
                    <a:pt x="0" y="299"/>
                  </a:lnTo>
                  <a:cubicBezTo>
                    <a:pt x="81" y="299"/>
                    <a:pt x="163" y="244"/>
                    <a:pt x="163" y="163"/>
                  </a:cubicBezTo>
                  <a:cubicBezTo>
                    <a:pt x="163" y="82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41"/>
            <p:cNvSpPr/>
            <p:nvPr/>
          </p:nvSpPr>
          <p:spPr>
            <a:xfrm>
              <a:off x="4660679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41"/>
            <p:cNvSpPr/>
            <p:nvPr/>
          </p:nvSpPr>
          <p:spPr>
            <a:xfrm>
              <a:off x="4687770" y="297076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218" y="0"/>
                  </a:moveTo>
                  <a:cubicBezTo>
                    <a:pt x="191" y="55"/>
                    <a:pt x="109" y="136"/>
                    <a:pt x="55" y="136"/>
                  </a:cubicBezTo>
                  <a:lnTo>
                    <a:pt x="1" y="136"/>
                  </a:lnTo>
                  <a:cubicBezTo>
                    <a:pt x="1" y="136"/>
                    <a:pt x="1" y="136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72" y="27"/>
                    <a:pt x="21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41"/>
            <p:cNvSpPr/>
            <p:nvPr/>
          </p:nvSpPr>
          <p:spPr>
            <a:xfrm>
              <a:off x="4660679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41"/>
            <p:cNvSpPr/>
            <p:nvPr/>
          </p:nvSpPr>
          <p:spPr>
            <a:xfrm>
              <a:off x="4644398" y="3023212"/>
              <a:ext cx="10876" cy="20017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0" y="1"/>
                  </a:moveTo>
                  <a:lnTo>
                    <a:pt x="0" y="164"/>
                  </a:lnTo>
                  <a:lnTo>
                    <a:pt x="0" y="299"/>
                  </a:lnTo>
                  <a:cubicBezTo>
                    <a:pt x="81" y="299"/>
                    <a:pt x="163" y="245"/>
                    <a:pt x="163" y="164"/>
                  </a:cubicBezTo>
                  <a:cubicBezTo>
                    <a:pt x="163" y="82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41"/>
            <p:cNvSpPr/>
            <p:nvPr/>
          </p:nvSpPr>
          <p:spPr>
            <a:xfrm>
              <a:off x="4644398" y="3075725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1"/>
                  </a:moveTo>
                  <a:lnTo>
                    <a:pt x="0" y="163"/>
                  </a:lnTo>
                  <a:lnTo>
                    <a:pt x="0" y="299"/>
                  </a:lnTo>
                  <a:cubicBezTo>
                    <a:pt x="81" y="299"/>
                    <a:pt x="163" y="245"/>
                    <a:pt x="163" y="163"/>
                  </a:cubicBezTo>
                  <a:cubicBezTo>
                    <a:pt x="163" y="82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41"/>
            <p:cNvSpPr/>
            <p:nvPr/>
          </p:nvSpPr>
          <p:spPr>
            <a:xfrm>
              <a:off x="4660679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41"/>
            <p:cNvSpPr/>
            <p:nvPr/>
          </p:nvSpPr>
          <p:spPr>
            <a:xfrm>
              <a:off x="4660679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41"/>
            <p:cNvSpPr/>
            <p:nvPr/>
          </p:nvSpPr>
          <p:spPr>
            <a:xfrm>
              <a:off x="4644398" y="3128239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0"/>
                  </a:moveTo>
                  <a:lnTo>
                    <a:pt x="0" y="163"/>
                  </a:lnTo>
                  <a:lnTo>
                    <a:pt x="0" y="298"/>
                  </a:lnTo>
                  <a:cubicBezTo>
                    <a:pt x="81" y="298"/>
                    <a:pt x="163" y="244"/>
                    <a:pt x="163" y="163"/>
                  </a:cubicBezTo>
                  <a:cubicBezTo>
                    <a:pt x="163" y="82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41"/>
            <p:cNvSpPr/>
            <p:nvPr/>
          </p:nvSpPr>
          <p:spPr>
            <a:xfrm>
              <a:off x="4644398" y="3180686"/>
              <a:ext cx="10876" cy="20017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0" y="1"/>
                  </a:moveTo>
                  <a:lnTo>
                    <a:pt x="0" y="163"/>
                  </a:lnTo>
                  <a:lnTo>
                    <a:pt x="0" y="299"/>
                  </a:lnTo>
                  <a:cubicBezTo>
                    <a:pt x="81" y="299"/>
                    <a:pt x="163" y="245"/>
                    <a:pt x="163" y="163"/>
                  </a:cubicBezTo>
                  <a:cubicBezTo>
                    <a:pt x="163" y="82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41"/>
            <p:cNvSpPr/>
            <p:nvPr/>
          </p:nvSpPr>
          <p:spPr>
            <a:xfrm>
              <a:off x="4660679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41"/>
            <p:cNvSpPr/>
            <p:nvPr/>
          </p:nvSpPr>
          <p:spPr>
            <a:xfrm>
              <a:off x="4644398" y="3233200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0" y="0"/>
                  </a:moveTo>
                  <a:lnTo>
                    <a:pt x="0" y="163"/>
                  </a:lnTo>
                  <a:lnTo>
                    <a:pt x="0" y="326"/>
                  </a:lnTo>
                  <a:cubicBezTo>
                    <a:pt x="81" y="326"/>
                    <a:pt x="163" y="244"/>
                    <a:pt x="163" y="163"/>
                  </a:cubicBezTo>
                  <a:cubicBezTo>
                    <a:pt x="163" y="82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41"/>
            <p:cNvSpPr/>
            <p:nvPr/>
          </p:nvSpPr>
          <p:spPr>
            <a:xfrm>
              <a:off x="4660679" y="326035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41"/>
            <p:cNvSpPr/>
            <p:nvPr/>
          </p:nvSpPr>
          <p:spPr>
            <a:xfrm>
              <a:off x="4660679" y="331280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41"/>
            <p:cNvSpPr/>
            <p:nvPr/>
          </p:nvSpPr>
          <p:spPr>
            <a:xfrm>
              <a:off x="4644398" y="3285646"/>
              <a:ext cx="10876" cy="21819"/>
            </a:xfrm>
            <a:custGeom>
              <a:avLst/>
              <a:gdLst/>
              <a:ahLst/>
              <a:cxnLst/>
              <a:rect l="l" t="t" r="r" b="b"/>
              <a:pathLst>
                <a:path w="163" h="327" extrusionOk="0">
                  <a:moveTo>
                    <a:pt x="0" y="1"/>
                  </a:moveTo>
                  <a:lnTo>
                    <a:pt x="0" y="164"/>
                  </a:lnTo>
                  <a:lnTo>
                    <a:pt x="0" y="326"/>
                  </a:lnTo>
                  <a:cubicBezTo>
                    <a:pt x="81" y="326"/>
                    <a:pt x="163" y="245"/>
                    <a:pt x="163" y="164"/>
                  </a:cubicBezTo>
                  <a:cubicBezTo>
                    <a:pt x="163" y="82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41"/>
            <p:cNvSpPr/>
            <p:nvPr/>
          </p:nvSpPr>
          <p:spPr>
            <a:xfrm>
              <a:off x="4644398" y="3338160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0" y="0"/>
                  </a:moveTo>
                  <a:lnTo>
                    <a:pt x="0" y="163"/>
                  </a:lnTo>
                  <a:lnTo>
                    <a:pt x="0" y="326"/>
                  </a:lnTo>
                  <a:cubicBezTo>
                    <a:pt x="81" y="326"/>
                    <a:pt x="163" y="245"/>
                    <a:pt x="163" y="163"/>
                  </a:cubicBezTo>
                  <a:cubicBezTo>
                    <a:pt x="163" y="82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41"/>
            <p:cNvSpPr/>
            <p:nvPr/>
          </p:nvSpPr>
          <p:spPr>
            <a:xfrm>
              <a:off x="4660679" y="336531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41"/>
            <p:cNvSpPr/>
            <p:nvPr/>
          </p:nvSpPr>
          <p:spPr>
            <a:xfrm>
              <a:off x="4660679" y="341776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41"/>
            <p:cNvSpPr/>
            <p:nvPr/>
          </p:nvSpPr>
          <p:spPr>
            <a:xfrm>
              <a:off x="4644398" y="3390674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0" y="0"/>
                  </a:moveTo>
                  <a:lnTo>
                    <a:pt x="0" y="163"/>
                  </a:lnTo>
                  <a:lnTo>
                    <a:pt x="0" y="326"/>
                  </a:lnTo>
                  <a:cubicBezTo>
                    <a:pt x="81" y="326"/>
                    <a:pt x="163" y="244"/>
                    <a:pt x="163" y="163"/>
                  </a:cubicBezTo>
                  <a:cubicBezTo>
                    <a:pt x="163" y="81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41"/>
            <p:cNvSpPr/>
            <p:nvPr/>
          </p:nvSpPr>
          <p:spPr>
            <a:xfrm>
              <a:off x="4644398" y="3443121"/>
              <a:ext cx="10876" cy="21819"/>
            </a:xfrm>
            <a:custGeom>
              <a:avLst/>
              <a:gdLst/>
              <a:ahLst/>
              <a:cxnLst/>
              <a:rect l="l" t="t" r="r" b="b"/>
              <a:pathLst>
                <a:path w="163" h="327" extrusionOk="0">
                  <a:moveTo>
                    <a:pt x="0" y="1"/>
                  </a:moveTo>
                  <a:lnTo>
                    <a:pt x="0" y="163"/>
                  </a:lnTo>
                  <a:lnTo>
                    <a:pt x="0" y="326"/>
                  </a:lnTo>
                  <a:cubicBezTo>
                    <a:pt x="81" y="326"/>
                    <a:pt x="163" y="245"/>
                    <a:pt x="163" y="163"/>
                  </a:cubicBezTo>
                  <a:cubicBezTo>
                    <a:pt x="163" y="82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41"/>
            <p:cNvSpPr/>
            <p:nvPr/>
          </p:nvSpPr>
          <p:spPr>
            <a:xfrm>
              <a:off x="4660679" y="347027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41"/>
            <p:cNvSpPr/>
            <p:nvPr/>
          </p:nvSpPr>
          <p:spPr>
            <a:xfrm>
              <a:off x="4660679" y="352279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41"/>
            <p:cNvSpPr/>
            <p:nvPr/>
          </p:nvSpPr>
          <p:spPr>
            <a:xfrm>
              <a:off x="4644398" y="3495634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0" y="0"/>
                  </a:moveTo>
                  <a:lnTo>
                    <a:pt x="0" y="163"/>
                  </a:lnTo>
                  <a:lnTo>
                    <a:pt x="0" y="326"/>
                  </a:lnTo>
                  <a:cubicBezTo>
                    <a:pt x="81" y="326"/>
                    <a:pt x="163" y="244"/>
                    <a:pt x="163" y="163"/>
                  </a:cubicBezTo>
                  <a:cubicBezTo>
                    <a:pt x="163" y="82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41"/>
            <p:cNvSpPr/>
            <p:nvPr/>
          </p:nvSpPr>
          <p:spPr>
            <a:xfrm>
              <a:off x="4644398" y="3548081"/>
              <a:ext cx="10876" cy="21819"/>
            </a:xfrm>
            <a:custGeom>
              <a:avLst/>
              <a:gdLst/>
              <a:ahLst/>
              <a:cxnLst/>
              <a:rect l="l" t="t" r="r" b="b"/>
              <a:pathLst>
                <a:path w="163" h="327" extrusionOk="0">
                  <a:moveTo>
                    <a:pt x="0" y="1"/>
                  </a:moveTo>
                  <a:lnTo>
                    <a:pt x="0" y="164"/>
                  </a:lnTo>
                  <a:lnTo>
                    <a:pt x="0" y="326"/>
                  </a:lnTo>
                  <a:cubicBezTo>
                    <a:pt x="81" y="326"/>
                    <a:pt x="163" y="245"/>
                    <a:pt x="163" y="164"/>
                  </a:cubicBezTo>
                  <a:cubicBezTo>
                    <a:pt x="163" y="82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41"/>
            <p:cNvSpPr/>
            <p:nvPr/>
          </p:nvSpPr>
          <p:spPr>
            <a:xfrm>
              <a:off x="4660679" y="3575239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41"/>
            <p:cNvSpPr/>
            <p:nvPr/>
          </p:nvSpPr>
          <p:spPr>
            <a:xfrm>
              <a:off x="4660679" y="362775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41"/>
            <p:cNvSpPr/>
            <p:nvPr/>
          </p:nvSpPr>
          <p:spPr>
            <a:xfrm>
              <a:off x="4644398" y="3600595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0" y="0"/>
                  </a:moveTo>
                  <a:lnTo>
                    <a:pt x="0" y="163"/>
                  </a:lnTo>
                  <a:lnTo>
                    <a:pt x="0" y="326"/>
                  </a:lnTo>
                  <a:cubicBezTo>
                    <a:pt x="81" y="326"/>
                    <a:pt x="163" y="245"/>
                    <a:pt x="163" y="163"/>
                  </a:cubicBezTo>
                  <a:cubicBezTo>
                    <a:pt x="163" y="82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41"/>
            <p:cNvSpPr/>
            <p:nvPr/>
          </p:nvSpPr>
          <p:spPr>
            <a:xfrm>
              <a:off x="4644398" y="3653109"/>
              <a:ext cx="10876" cy="21752"/>
            </a:xfrm>
            <a:custGeom>
              <a:avLst/>
              <a:gdLst/>
              <a:ahLst/>
              <a:cxnLst/>
              <a:rect l="l" t="t" r="r" b="b"/>
              <a:pathLst>
                <a:path w="163" h="326" extrusionOk="0">
                  <a:moveTo>
                    <a:pt x="0" y="0"/>
                  </a:moveTo>
                  <a:lnTo>
                    <a:pt x="0" y="163"/>
                  </a:lnTo>
                  <a:lnTo>
                    <a:pt x="0" y="326"/>
                  </a:lnTo>
                  <a:cubicBezTo>
                    <a:pt x="81" y="326"/>
                    <a:pt x="163" y="244"/>
                    <a:pt x="163" y="163"/>
                  </a:cubicBezTo>
                  <a:cubicBezTo>
                    <a:pt x="163" y="81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41"/>
            <p:cNvSpPr/>
            <p:nvPr/>
          </p:nvSpPr>
          <p:spPr>
            <a:xfrm>
              <a:off x="4660679" y="3680200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41"/>
            <p:cNvSpPr/>
            <p:nvPr/>
          </p:nvSpPr>
          <p:spPr>
            <a:xfrm>
              <a:off x="4660679" y="373271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41"/>
            <p:cNvSpPr/>
            <p:nvPr/>
          </p:nvSpPr>
          <p:spPr>
            <a:xfrm>
              <a:off x="4644398" y="3705556"/>
              <a:ext cx="10876" cy="21819"/>
            </a:xfrm>
            <a:custGeom>
              <a:avLst/>
              <a:gdLst/>
              <a:ahLst/>
              <a:cxnLst/>
              <a:rect l="l" t="t" r="r" b="b"/>
              <a:pathLst>
                <a:path w="163" h="327" extrusionOk="0">
                  <a:moveTo>
                    <a:pt x="0" y="1"/>
                  </a:moveTo>
                  <a:lnTo>
                    <a:pt x="0" y="163"/>
                  </a:lnTo>
                  <a:lnTo>
                    <a:pt x="0" y="326"/>
                  </a:lnTo>
                  <a:cubicBezTo>
                    <a:pt x="81" y="326"/>
                    <a:pt x="163" y="245"/>
                    <a:pt x="163" y="163"/>
                  </a:cubicBezTo>
                  <a:cubicBezTo>
                    <a:pt x="163" y="82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41"/>
            <p:cNvSpPr/>
            <p:nvPr/>
          </p:nvSpPr>
          <p:spPr>
            <a:xfrm>
              <a:off x="4644398" y="3759871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0"/>
                  </a:moveTo>
                  <a:lnTo>
                    <a:pt x="0" y="136"/>
                  </a:lnTo>
                  <a:lnTo>
                    <a:pt x="0" y="299"/>
                  </a:lnTo>
                  <a:cubicBezTo>
                    <a:pt x="81" y="299"/>
                    <a:pt x="163" y="217"/>
                    <a:pt x="163" y="136"/>
                  </a:cubicBezTo>
                  <a:cubicBezTo>
                    <a:pt x="163" y="55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41"/>
            <p:cNvSpPr/>
            <p:nvPr/>
          </p:nvSpPr>
          <p:spPr>
            <a:xfrm>
              <a:off x="4660679" y="378522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41"/>
            <p:cNvSpPr/>
            <p:nvPr/>
          </p:nvSpPr>
          <p:spPr>
            <a:xfrm>
              <a:off x="4660679" y="383767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41"/>
            <p:cNvSpPr/>
            <p:nvPr/>
          </p:nvSpPr>
          <p:spPr>
            <a:xfrm>
              <a:off x="4644398" y="3812318"/>
              <a:ext cx="10876" cy="20018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0" y="1"/>
                  </a:moveTo>
                  <a:lnTo>
                    <a:pt x="0" y="137"/>
                  </a:lnTo>
                  <a:lnTo>
                    <a:pt x="0" y="299"/>
                  </a:lnTo>
                  <a:cubicBezTo>
                    <a:pt x="81" y="299"/>
                    <a:pt x="163" y="218"/>
                    <a:pt x="163" y="137"/>
                  </a:cubicBezTo>
                  <a:cubicBezTo>
                    <a:pt x="163" y="55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41"/>
            <p:cNvSpPr/>
            <p:nvPr/>
          </p:nvSpPr>
          <p:spPr>
            <a:xfrm>
              <a:off x="4644398" y="3864832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1"/>
                  </a:moveTo>
                  <a:lnTo>
                    <a:pt x="0" y="136"/>
                  </a:lnTo>
                  <a:lnTo>
                    <a:pt x="0" y="299"/>
                  </a:lnTo>
                  <a:cubicBezTo>
                    <a:pt x="81" y="299"/>
                    <a:pt x="163" y="218"/>
                    <a:pt x="163" y="136"/>
                  </a:cubicBezTo>
                  <a:cubicBezTo>
                    <a:pt x="163" y="55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41"/>
            <p:cNvSpPr/>
            <p:nvPr/>
          </p:nvSpPr>
          <p:spPr>
            <a:xfrm>
              <a:off x="4660679" y="389018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41"/>
            <p:cNvSpPr/>
            <p:nvPr/>
          </p:nvSpPr>
          <p:spPr>
            <a:xfrm>
              <a:off x="4660679" y="394263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41"/>
            <p:cNvSpPr/>
            <p:nvPr/>
          </p:nvSpPr>
          <p:spPr>
            <a:xfrm>
              <a:off x="4644398" y="3917345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0"/>
                  </a:moveTo>
                  <a:lnTo>
                    <a:pt x="0" y="136"/>
                  </a:lnTo>
                  <a:lnTo>
                    <a:pt x="0" y="298"/>
                  </a:lnTo>
                  <a:cubicBezTo>
                    <a:pt x="81" y="298"/>
                    <a:pt x="163" y="217"/>
                    <a:pt x="163" y="136"/>
                  </a:cubicBezTo>
                  <a:cubicBezTo>
                    <a:pt x="163" y="54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41"/>
            <p:cNvSpPr/>
            <p:nvPr/>
          </p:nvSpPr>
          <p:spPr>
            <a:xfrm>
              <a:off x="4644398" y="3969792"/>
              <a:ext cx="10876" cy="20018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0" y="1"/>
                  </a:moveTo>
                  <a:lnTo>
                    <a:pt x="0" y="136"/>
                  </a:lnTo>
                  <a:lnTo>
                    <a:pt x="0" y="299"/>
                  </a:lnTo>
                  <a:cubicBezTo>
                    <a:pt x="81" y="299"/>
                    <a:pt x="163" y="218"/>
                    <a:pt x="163" y="136"/>
                  </a:cubicBezTo>
                  <a:cubicBezTo>
                    <a:pt x="163" y="55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41"/>
            <p:cNvSpPr/>
            <p:nvPr/>
          </p:nvSpPr>
          <p:spPr>
            <a:xfrm>
              <a:off x="4660679" y="399514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41"/>
            <p:cNvSpPr/>
            <p:nvPr/>
          </p:nvSpPr>
          <p:spPr>
            <a:xfrm>
              <a:off x="4660679" y="404766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41"/>
            <p:cNvSpPr/>
            <p:nvPr/>
          </p:nvSpPr>
          <p:spPr>
            <a:xfrm>
              <a:off x="4644398" y="4022306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0"/>
                  </a:moveTo>
                  <a:lnTo>
                    <a:pt x="0" y="136"/>
                  </a:lnTo>
                  <a:lnTo>
                    <a:pt x="0" y="299"/>
                  </a:lnTo>
                  <a:cubicBezTo>
                    <a:pt x="81" y="299"/>
                    <a:pt x="163" y="217"/>
                    <a:pt x="163" y="136"/>
                  </a:cubicBezTo>
                  <a:cubicBezTo>
                    <a:pt x="163" y="55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41"/>
            <p:cNvSpPr/>
            <p:nvPr/>
          </p:nvSpPr>
          <p:spPr>
            <a:xfrm>
              <a:off x="4644398" y="4074753"/>
              <a:ext cx="10876" cy="20018"/>
            </a:xfrm>
            <a:custGeom>
              <a:avLst/>
              <a:gdLst/>
              <a:ahLst/>
              <a:cxnLst/>
              <a:rect l="l" t="t" r="r" b="b"/>
              <a:pathLst>
                <a:path w="163" h="300" extrusionOk="0">
                  <a:moveTo>
                    <a:pt x="0" y="1"/>
                  </a:moveTo>
                  <a:lnTo>
                    <a:pt x="0" y="136"/>
                  </a:lnTo>
                  <a:lnTo>
                    <a:pt x="0" y="299"/>
                  </a:lnTo>
                  <a:cubicBezTo>
                    <a:pt x="81" y="299"/>
                    <a:pt x="163" y="245"/>
                    <a:pt x="163" y="136"/>
                  </a:cubicBezTo>
                  <a:cubicBezTo>
                    <a:pt x="163" y="55"/>
                    <a:pt x="81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41"/>
            <p:cNvSpPr/>
            <p:nvPr/>
          </p:nvSpPr>
          <p:spPr>
            <a:xfrm>
              <a:off x="4660679" y="410010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41"/>
            <p:cNvSpPr/>
            <p:nvPr/>
          </p:nvSpPr>
          <p:spPr>
            <a:xfrm>
              <a:off x="4675159" y="4154424"/>
              <a:ext cx="5471" cy="14546"/>
            </a:xfrm>
            <a:custGeom>
              <a:avLst/>
              <a:gdLst/>
              <a:ahLst/>
              <a:cxnLst/>
              <a:rect l="l" t="t" r="r" b="b"/>
              <a:pathLst>
                <a:path w="82" h="218" extrusionOk="0">
                  <a:moveTo>
                    <a:pt x="0" y="0"/>
                  </a:moveTo>
                  <a:lnTo>
                    <a:pt x="0" y="0"/>
                  </a:lnTo>
                  <a:cubicBezTo>
                    <a:pt x="27" y="55"/>
                    <a:pt x="54" y="136"/>
                    <a:pt x="54" y="190"/>
                  </a:cubicBezTo>
                  <a:cubicBezTo>
                    <a:pt x="54" y="190"/>
                    <a:pt x="54" y="217"/>
                    <a:pt x="54" y="217"/>
                  </a:cubicBezTo>
                  <a:cubicBezTo>
                    <a:pt x="82" y="190"/>
                    <a:pt x="82" y="163"/>
                    <a:pt x="82" y="136"/>
                  </a:cubicBezTo>
                  <a:cubicBezTo>
                    <a:pt x="82" y="82"/>
                    <a:pt x="54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41"/>
            <p:cNvSpPr/>
            <p:nvPr/>
          </p:nvSpPr>
          <p:spPr>
            <a:xfrm>
              <a:off x="4687770" y="417978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41"/>
            <p:cNvSpPr/>
            <p:nvPr/>
          </p:nvSpPr>
          <p:spPr>
            <a:xfrm>
              <a:off x="4619042" y="2051342"/>
              <a:ext cx="3670" cy="1868"/>
            </a:xfrm>
            <a:custGeom>
              <a:avLst/>
              <a:gdLst/>
              <a:ahLst/>
              <a:cxnLst/>
              <a:rect l="l" t="t" r="r" b="b"/>
              <a:pathLst>
                <a:path w="55" h="28" extrusionOk="0">
                  <a:moveTo>
                    <a:pt x="27" y="0"/>
                  </a:moveTo>
                  <a:cubicBezTo>
                    <a:pt x="0" y="0"/>
                    <a:pt x="0" y="28"/>
                    <a:pt x="0" y="28"/>
                  </a:cubicBezTo>
                  <a:cubicBezTo>
                    <a:pt x="27" y="28"/>
                    <a:pt x="27" y="28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41"/>
            <p:cNvSpPr/>
            <p:nvPr/>
          </p:nvSpPr>
          <p:spPr>
            <a:xfrm>
              <a:off x="4635323" y="2025986"/>
              <a:ext cx="9141" cy="18149"/>
            </a:xfrm>
            <a:custGeom>
              <a:avLst/>
              <a:gdLst/>
              <a:ahLst/>
              <a:cxnLst/>
              <a:rect l="l" t="t" r="r" b="b"/>
              <a:pathLst>
                <a:path w="137" h="272" extrusionOk="0">
                  <a:moveTo>
                    <a:pt x="55" y="1"/>
                  </a:moveTo>
                  <a:cubicBezTo>
                    <a:pt x="28" y="28"/>
                    <a:pt x="0" y="82"/>
                    <a:pt x="0" y="136"/>
                  </a:cubicBezTo>
                  <a:cubicBezTo>
                    <a:pt x="0" y="218"/>
                    <a:pt x="28" y="272"/>
                    <a:pt x="82" y="272"/>
                  </a:cubicBezTo>
                  <a:lnTo>
                    <a:pt x="136" y="272"/>
                  </a:lnTo>
                  <a:lnTo>
                    <a:pt x="136" y="163"/>
                  </a:lnTo>
                  <a:lnTo>
                    <a:pt x="82" y="163"/>
                  </a:lnTo>
                  <a:cubicBezTo>
                    <a:pt x="109" y="109"/>
                    <a:pt x="82" y="55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41"/>
            <p:cNvSpPr/>
            <p:nvPr/>
          </p:nvSpPr>
          <p:spPr>
            <a:xfrm>
              <a:off x="4608166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41"/>
            <p:cNvSpPr/>
            <p:nvPr/>
          </p:nvSpPr>
          <p:spPr>
            <a:xfrm>
              <a:off x="4635323" y="2076698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41"/>
            <p:cNvSpPr/>
            <p:nvPr/>
          </p:nvSpPr>
          <p:spPr>
            <a:xfrm>
              <a:off x="4608166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41"/>
            <p:cNvSpPr/>
            <p:nvPr/>
          </p:nvSpPr>
          <p:spPr>
            <a:xfrm>
              <a:off x="4635323" y="2129145"/>
              <a:ext cx="9141" cy="21819"/>
            </a:xfrm>
            <a:custGeom>
              <a:avLst/>
              <a:gdLst/>
              <a:ahLst/>
              <a:cxnLst/>
              <a:rect l="l" t="t" r="r" b="b"/>
              <a:pathLst>
                <a:path w="137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lnTo>
                    <a:pt x="136" y="16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41"/>
            <p:cNvSpPr/>
            <p:nvPr/>
          </p:nvSpPr>
          <p:spPr>
            <a:xfrm>
              <a:off x="4582810" y="218346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41"/>
            <p:cNvSpPr/>
            <p:nvPr/>
          </p:nvSpPr>
          <p:spPr>
            <a:xfrm>
              <a:off x="4608166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41"/>
            <p:cNvSpPr/>
            <p:nvPr/>
          </p:nvSpPr>
          <p:spPr>
            <a:xfrm>
              <a:off x="4635323" y="2183460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lnTo>
                    <a:pt x="136" y="13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41"/>
            <p:cNvSpPr/>
            <p:nvPr/>
          </p:nvSpPr>
          <p:spPr>
            <a:xfrm>
              <a:off x="4582810" y="223597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41"/>
            <p:cNvSpPr/>
            <p:nvPr/>
          </p:nvSpPr>
          <p:spPr>
            <a:xfrm>
              <a:off x="4608166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41"/>
            <p:cNvSpPr/>
            <p:nvPr/>
          </p:nvSpPr>
          <p:spPr>
            <a:xfrm>
              <a:off x="4635323" y="2235974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lnTo>
                    <a:pt x="136" y="1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41"/>
            <p:cNvSpPr/>
            <p:nvPr/>
          </p:nvSpPr>
          <p:spPr>
            <a:xfrm>
              <a:off x="4582810" y="228842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41"/>
            <p:cNvSpPr/>
            <p:nvPr/>
          </p:nvSpPr>
          <p:spPr>
            <a:xfrm>
              <a:off x="4608166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41"/>
            <p:cNvSpPr/>
            <p:nvPr/>
          </p:nvSpPr>
          <p:spPr>
            <a:xfrm>
              <a:off x="4635323" y="2288420"/>
              <a:ext cx="9141" cy="20017"/>
            </a:xfrm>
            <a:custGeom>
              <a:avLst/>
              <a:gdLst/>
              <a:ahLst/>
              <a:cxnLst/>
              <a:rect l="l" t="t" r="r" b="b"/>
              <a:pathLst>
                <a:path w="137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lnTo>
                    <a:pt x="136" y="13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41"/>
            <p:cNvSpPr/>
            <p:nvPr/>
          </p:nvSpPr>
          <p:spPr>
            <a:xfrm>
              <a:off x="4608166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190"/>
                    <a:pt x="28" y="244"/>
                    <a:pt x="55" y="271"/>
                  </a:cubicBezTo>
                  <a:cubicBezTo>
                    <a:pt x="82" y="298"/>
                    <a:pt x="109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109"/>
                    <a:pt x="299" y="81"/>
                    <a:pt x="272" y="54"/>
                  </a:cubicBezTo>
                  <a:cubicBezTo>
                    <a:pt x="245" y="27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41"/>
            <p:cNvSpPr/>
            <p:nvPr/>
          </p:nvSpPr>
          <p:spPr>
            <a:xfrm>
              <a:off x="4635323" y="2393381"/>
              <a:ext cx="9141" cy="9141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lnTo>
                    <a:pt x="82" y="136"/>
                  </a:lnTo>
                  <a:cubicBezTo>
                    <a:pt x="82" y="82"/>
                    <a:pt x="109" y="28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41"/>
            <p:cNvSpPr/>
            <p:nvPr/>
          </p:nvSpPr>
          <p:spPr>
            <a:xfrm>
              <a:off x="4608166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41"/>
            <p:cNvSpPr/>
            <p:nvPr/>
          </p:nvSpPr>
          <p:spPr>
            <a:xfrm>
              <a:off x="4608166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41"/>
            <p:cNvSpPr/>
            <p:nvPr/>
          </p:nvSpPr>
          <p:spPr>
            <a:xfrm>
              <a:off x="4635323" y="2498408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lnTo>
                    <a:pt x="136" y="1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41"/>
            <p:cNvSpPr/>
            <p:nvPr/>
          </p:nvSpPr>
          <p:spPr>
            <a:xfrm>
              <a:off x="4608166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41"/>
            <p:cNvSpPr/>
            <p:nvPr/>
          </p:nvSpPr>
          <p:spPr>
            <a:xfrm>
              <a:off x="4635323" y="2550855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lnTo>
                    <a:pt x="136" y="13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41"/>
            <p:cNvSpPr/>
            <p:nvPr/>
          </p:nvSpPr>
          <p:spPr>
            <a:xfrm>
              <a:off x="4608166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41"/>
            <p:cNvSpPr/>
            <p:nvPr/>
          </p:nvSpPr>
          <p:spPr>
            <a:xfrm>
              <a:off x="4635323" y="2603369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lnTo>
                    <a:pt x="136" y="1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41"/>
            <p:cNvSpPr/>
            <p:nvPr/>
          </p:nvSpPr>
          <p:spPr>
            <a:xfrm>
              <a:off x="4635323" y="2655816"/>
              <a:ext cx="9141" cy="10943"/>
            </a:xfrm>
            <a:custGeom>
              <a:avLst/>
              <a:gdLst/>
              <a:ahLst/>
              <a:cxnLst/>
              <a:rect l="l" t="t" r="r" b="b"/>
              <a:pathLst>
                <a:path w="137" h="164" extrusionOk="0">
                  <a:moveTo>
                    <a:pt x="136" y="1"/>
                  </a:moveTo>
                  <a:cubicBezTo>
                    <a:pt x="55" y="1"/>
                    <a:pt x="0" y="55"/>
                    <a:pt x="0" y="164"/>
                  </a:cubicBezTo>
                  <a:lnTo>
                    <a:pt x="136" y="16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41"/>
            <p:cNvSpPr/>
            <p:nvPr/>
          </p:nvSpPr>
          <p:spPr>
            <a:xfrm>
              <a:off x="4635323" y="2664891"/>
              <a:ext cx="9141" cy="10943"/>
            </a:xfrm>
            <a:custGeom>
              <a:avLst/>
              <a:gdLst/>
              <a:ahLst/>
              <a:cxnLst/>
              <a:rect l="l" t="t" r="r" b="b"/>
              <a:pathLst>
                <a:path w="137" h="164" extrusionOk="0">
                  <a:moveTo>
                    <a:pt x="0" y="0"/>
                  </a:moveTo>
                  <a:cubicBezTo>
                    <a:pt x="0" y="109"/>
                    <a:pt x="55" y="163"/>
                    <a:pt x="136" y="163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41"/>
            <p:cNvSpPr/>
            <p:nvPr/>
          </p:nvSpPr>
          <p:spPr>
            <a:xfrm>
              <a:off x="4608166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136"/>
                    <a:pt x="299" y="109"/>
                    <a:pt x="299" y="109"/>
                  </a:cubicBezTo>
                  <a:cubicBezTo>
                    <a:pt x="272" y="109"/>
                    <a:pt x="245" y="82"/>
                    <a:pt x="218" y="54"/>
                  </a:cubicBezTo>
                  <a:cubicBezTo>
                    <a:pt x="190" y="54"/>
                    <a:pt x="163" y="27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41"/>
            <p:cNvSpPr/>
            <p:nvPr/>
          </p:nvSpPr>
          <p:spPr>
            <a:xfrm>
              <a:off x="4590083" y="2823700"/>
              <a:ext cx="12744" cy="9542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05" y="1"/>
                  </a:moveTo>
                  <a:cubicBezTo>
                    <a:pt x="75" y="1"/>
                    <a:pt x="41" y="7"/>
                    <a:pt x="0" y="34"/>
                  </a:cubicBezTo>
                  <a:lnTo>
                    <a:pt x="0" y="89"/>
                  </a:lnTo>
                  <a:cubicBezTo>
                    <a:pt x="0" y="143"/>
                    <a:pt x="27" y="143"/>
                    <a:pt x="55" y="143"/>
                  </a:cubicBezTo>
                  <a:cubicBezTo>
                    <a:pt x="109" y="143"/>
                    <a:pt x="109" y="116"/>
                    <a:pt x="136" y="116"/>
                  </a:cubicBezTo>
                  <a:cubicBezTo>
                    <a:pt x="163" y="89"/>
                    <a:pt x="190" y="34"/>
                    <a:pt x="190" y="7"/>
                  </a:cubicBezTo>
                  <a:cubicBezTo>
                    <a:pt x="163" y="7"/>
                    <a:pt x="136" y="1"/>
                    <a:pt x="10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41"/>
            <p:cNvSpPr/>
            <p:nvPr/>
          </p:nvSpPr>
          <p:spPr>
            <a:xfrm>
              <a:off x="4602761" y="2929127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41"/>
            <p:cNvSpPr/>
            <p:nvPr/>
          </p:nvSpPr>
          <p:spPr>
            <a:xfrm>
              <a:off x="4608166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41"/>
            <p:cNvSpPr/>
            <p:nvPr/>
          </p:nvSpPr>
          <p:spPr>
            <a:xfrm>
              <a:off x="4582810" y="297076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41"/>
            <p:cNvSpPr/>
            <p:nvPr/>
          </p:nvSpPr>
          <p:spPr>
            <a:xfrm>
              <a:off x="4608166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41"/>
            <p:cNvSpPr/>
            <p:nvPr/>
          </p:nvSpPr>
          <p:spPr>
            <a:xfrm>
              <a:off x="4635323" y="2970765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41"/>
            <p:cNvSpPr/>
            <p:nvPr/>
          </p:nvSpPr>
          <p:spPr>
            <a:xfrm>
              <a:off x="4608166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41"/>
            <p:cNvSpPr/>
            <p:nvPr/>
          </p:nvSpPr>
          <p:spPr>
            <a:xfrm>
              <a:off x="4635323" y="3023212"/>
              <a:ext cx="9141" cy="20017"/>
            </a:xfrm>
            <a:custGeom>
              <a:avLst/>
              <a:gdLst/>
              <a:ahLst/>
              <a:cxnLst/>
              <a:rect l="l" t="t" r="r" b="b"/>
              <a:pathLst>
                <a:path w="137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lnTo>
                    <a:pt x="136" y="16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41"/>
            <p:cNvSpPr/>
            <p:nvPr/>
          </p:nvSpPr>
          <p:spPr>
            <a:xfrm>
              <a:off x="4582810" y="302321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41"/>
            <p:cNvSpPr/>
            <p:nvPr/>
          </p:nvSpPr>
          <p:spPr>
            <a:xfrm>
              <a:off x="4582810" y="307572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41"/>
            <p:cNvSpPr/>
            <p:nvPr/>
          </p:nvSpPr>
          <p:spPr>
            <a:xfrm>
              <a:off x="4608166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41"/>
            <p:cNvSpPr/>
            <p:nvPr/>
          </p:nvSpPr>
          <p:spPr>
            <a:xfrm>
              <a:off x="4635323" y="3075725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lnTo>
                    <a:pt x="136" y="163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41"/>
            <p:cNvSpPr/>
            <p:nvPr/>
          </p:nvSpPr>
          <p:spPr>
            <a:xfrm>
              <a:off x="4608166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41"/>
            <p:cNvSpPr/>
            <p:nvPr/>
          </p:nvSpPr>
          <p:spPr>
            <a:xfrm>
              <a:off x="4635323" y="3128239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41"/>
            <p:cNvSpPr/>
            <p:nvPr/>
          </p:nvSpPr>
          <p:spPr>
            <a:xfrm>
              <a:off x="4582810" y="312823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41"/>
            <p:cNvSpPr/>
            <p:nvPr/>
          </p:nvSpPr>
          <p:spPr>
            <a:xfrm>
              <a:off x="4582810" y="3180686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41"/>
            <p:cNvSpPr/>
            <p:nvPr/>
          </p:nvSpPr>
          <p:spPr>
            <a:xfrm>
              <a:off x="4608166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41"/>
            <p:cNvSpPr/>
            <p:nvPr/>
          </p:nvSpPr>
          <p:spPr>
            <a:xfrm>
              <a:off x="4635323" y="3180686"/>
              <a:ext cx="9141" cy="20017"/>
            </a:xfrm>
            <a:custGeom>
              <a:avLst/>
              <a:gdLst/>
              <a:ahLst/>
              <a:cxnLst/>
              <a:rect l="l" t="t" r="r" b="b"/>
              <a:pathLst>
                <a:path w="137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lnTo>
                    <a:pt x="136" y="163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41"/>
            <p:cNvSpPr/>
            <p:nvPr/>
          </p:nvSpPr>
          <p:spPr>
            <a:xfrm>
              <a:off x="4582810" y="3233200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41"/>
            <p:cNvSpPr/>
            <p:nvPr/>
          </p:nvSpPr>
          <p:spPr>
            <a:xfrm>
              <a:off x="4608166" y="326035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41"/>
            <p:cNvSpPr/>
            <p:nvPr/>
          </p:nvSpPr>
          <p:spPr>
            <a:xfrm>
              <a:off x="4635323" y="3233200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41"/>
            <p:cNvSpPr/>
            <p:nvPr/>
          </p:nvSpPr>
          <p:spPr>
            <a:xfrm>
              <a:off x="4608166" y="331280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41"/>
            <p:cNvSpPr/>
            <p:nvPr/>
          </p:nvSpPr>
          <p:spPr>
            <a:xfrm>
              <a:off x="4635323" y="3285646"/>
              <a:ext cx="9141" cy="21819"/>
            </a:xfrm>
            <a:custGeom>
              <a:avLst/>
              <a:gdLst/>
              <a:ahLst/>
              <a:cxnLst/>
              <a:rect l="l" t="t" r="r" b="b"/>
              <a:pathLst>
                <a:path w="137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lnTo>
                    <a:pt x="136" y="16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41"/>
            <p:cNvSpPr/>
            <p:nvPr/>
          </p:nvSpPr>
          <p:spPr>
            <a:xfrm>
              <a:off x="4582810" y="328564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41"/>
            <p:cNvSpPr/>
            <p:nvPr/>
          </p:nvSpPr>
          <p:spPr>
            <a:xfrm>
              <a:off x="4582810" y="3338160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41"/>
            <p:cNvSpPr/>
            <p:nvPr/>
          </p:nvSpPr>
          <p:spPr>
            <a:xfrm>
              <a:off x="4608166" y="336531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41"/>
            <p:cNvSpPr/>
            <p:nvPr/>
          </p:nvSpPr>
          <p:spPr>
            <a:xfrm>
              <a:off x="4635323" y="3338160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41"/>
            <p:cNvSpPr/>
            <p:nvPr/>
          </p:nvSpPr>
          <p:spPr>
            <a:xfrm>
              <a:off x="4608166" y="341776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41"/>
            <p:cNvSpPr/>
            <p:nvPr/>
          </p:nvSpPr>
          <p:spPr>
            <a:xfrm>
              <a:off x="4635323" y="3390674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41"/>
            <p:cNvSpPr/>
            <p:nvPr/>
          </p:nvSpPr>
          <p:spPr>
            <a:xfrm>
              <a:off x="4582810" y="339067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41"/>
            <p:cNvSpPr/>
            <p:nvPr/>
          </p:nvSpPr>
          <p:spPr>
            <a:xfrm>
              <a:off x="4582810" y="344312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41"/>
            <p:cNvSpPr/>
            <p:nvPr/>
          </p:nvSpPr>
          <p:spPr>
            <a:xfrm>
              <a:off x="4608166" y="347027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41"/>
            <p:cNvSpPr/>
            <p:nvPr/>
          </p:nvSpPr>
          <p:spPr>
            <a:xfrm>
              <a:off x="4635323" y="3443121"/>
              <a:ext cx="9141" cy="21819"/>
            </a:xfrm>
            <a:custGeom>
              <a:avLst/>
              <a:gdLst/>
              <a:ahLst/>
              <a:cxnLst/>
              <a:rect l="l" t="t" r="r" b="b"/>
              <a:pathLst>
                <a:path w="137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lnTo>
                    <a:pt x="136" y="163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41"/>
            <p:cNvSpPr/>
            <p:nvPr/>
          </p:nvSpPr>
          <p:spPr>
            <a:xfrm>
              <a:off x="4608166" y="352279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41"/>
            <p:cNvSpPr/>
            <p:nvPr/>
          </p:nvSpPr>
          <p:spPr>
            <a:xfrm>
              <a:off x="4635323" y="3495634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41"/>
            <p:cNvSpPr/>
            <p:nvPr/>
          </p:nvSpPr>
          <p:spPr>
            <a:xfrm>
              <a:off x="4582810" y="349563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41"/>
            <p:cNvSpPr/>
            <p:nvPr/>
          </p:nvSpPr>
          <p:spPr>
            <a:xfrm>
              <a:off x="4582810" y="354808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41"/>
            <p:cNvSpPr/>
            <p:nvPr/>
          </p:nvSpPr>
          <p:spPr>
            <a:xfrm>
              <a:off x="4608166" y="3575239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41"/>
            <p:cNvSpPr/>
            <p:nvPr/>
          </p:nvSpPr>
          <p:spPr>
            <a:xfrm>
              <a:off x="4635323" y="3548081"/>
              <a:ext cx="9141" cy="21819"/>
            </a:xfrm>
            <a:custGeom>
              <a:avLst/>
              <a:gdLst/>
              <a:ahLst/>
              <a:cxnLst/>
              <a:rect l="l" t="t" r="r" b="b"/>
              <a:pathLst>
                <a:path w="137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lnTo>
                    <a:pt x="136" y="16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41"/>
            <p:cNvSpPr/>
            <p:nvPr/>
          </p:nvSpPr>
          <p:spPr>
            <a:xfrm>
              <a:off x="4608166" y="362775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41"/>
            <p:cNvSpPr/>
            <p:nvPr/>
          </p:nvSpPr>
          <p:spPr>
            <a:xfrm>
              <a:off x="4635323" y="3600595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41"/>
            <p:cNvSpPr/>
            <p:nvPr/>
          </p:nvSpPr>
          <p:spPr>
            <a:xfrm>
              <a:off x="4608166" y="3680200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41"/>
            <p:cNvSpPr/>
            <p:nvPr/>
          </p:nvSpPr>
          <p:spPr>
            <a:xfrm>
              <a:off x="4635323" y="3653109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41"/>
            <p:cNvSpPr/>
            <p:nvPr/>
          </p:nvSpPr>
          <p:spPr>
            <a:xfrm>
              <a:off x="4597289" y="3707357"/>
              <a:ext cx="5538" cy="14546"/>
            </a:xfrm>
            <a:custGeom>
              <a:avLst/>
              <a:gdLst/>
              <a:ahLst/>
              <a:cxnLst/>
              <a:rect l="l" t="t" r="r" b="b"/>
              <a:pathLst>
                <a:path w="83" h="218" extrusionOk="0">
                  <a:moveTo>
                    <a:pt x="1" y="1"/>
                  </a:moveTo>
                  <a:cubicBezTo>
                    <a:pt x="28" y="82"/>
                    <a:pt x="28" y="136"/>
                    <a:pt x="55" y="218"/>
                  </a:cubicBezTo>
                  <a:cubicBezTo>
                    <a:pt x="55" y="191"/>
                    <a:pt x="82" y="163"/>
                    <a:pt x="82" y="136"/>
                  </a:cubicBezTo>
                  <a:cubicBezTo>
                    <a:pt x="82" y="82"/>
                    <a:pt x="55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41"/>
            <p:cNvSpPr/>
            <p:nvPr/>
          </p:nvSpPr>
          <p:spPr>
            <a:xfrm>
              <a:off x="4608166" y="373271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41"/>
            <p:cNvSpPr/>
            <p:nvPr/>
          </p:nvSpPr>
          <p:spPr>
            <a:xfrm>
              <a:off x="4635323" y="3705556"/>
              <a:ext cx="9141" cy="21819"/>
            </a:xfrm>
            <a:custGeom>
              <a:avLst/>
              <a:gdLst/>
              <a:ahLst/>
              <a:cxnLst/>
              <a:rect l="l" t="t" r="r" b="b"/>
              <a:pathLst>
                <a:path w="137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lnTo>
                    <a:pt x="136" y="163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41"/>
            <p:cNvSpPr/>
            <p:nvPr/>
          </p:nvSpPr>
          <p:spPr>
            <a:xfrm>
              <a:off x="4608166" y="378522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41"/>
            <p:cNvSpPr/>
            <p:nvPr/>
          </p:nvSpPr>
          <p:spPr>
            <a:xfrm>
              <a:off x="4635323" y="3758069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1"/>
            <p:cNvSpPr/>
            <p:nvPr/>
          </p:nvSpPr>
          <p:spPr>
            <a:xfrm>
              <a:off x="4608166" y="383767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1"/>
            <p:cNvSpPr/>
            <p:nvPr/>
          </p:nvSpPr>
          <p:spPr>
            <a:xfrm>
              <a:off x="4635323" y="3812318"/>
              <a:ext cx="9141" cy="20018"/>
            </a:xfrm>
            <a:custGeom>
              <a:avLst/>
              <a:gdLst/>
              <a:ahLst/>
              <a:cxnLst/>
              <a:rect l="l" t="t" r="r" b="b"/>
              <a:pathLst>
                <a:path w="137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36" y="299"/>
                  </a:cubicBezTo>
                  <a:lnTo>
                    <a:pt x="136" y="137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1"/>
            <p:cNvSpPr/>
            <p:nvPr/>
          </p:nvSpPr>
          <p:spPr>
            <a:xfrm>
              <a:off x="4608166" y="389018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1"/>
            <p:cNvSpPr/>
            <p:nvPr/>
          </p:nvSpPr>
          <p:spPr>
            <a:xfrm>
              <a:off x="4635323" y="3864832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lnTo>
                    <a:pt x="136" y="13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1"/>
            <p:cNvSpPr/>
            <p:nvPr/>
          </p:nvSpPr>
          <p:spPr>
            <a:xfrm>
              <a:off x="4582810" y="386483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1"/>
            <p:cNvSpPr/>
            <p:nvPr/>
          </p:nvSpPr>
          <p:spPr>
            <a:xfrm>
              <a:off x="4608166" y="394263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41"/>
            <p:cNvSpPr/>
            <p:nvPr/>
          </p:nvSpPr>
          <p:spPr>
            <a:xfrm>
              <a:off x="4635323" y="3917345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lnTo>
                    <a:pt x="136" y="1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41"/>
            <p:cNvSpPr/>
            <p:nvPr/>
          </p:nvSpPr>
          <p:spPr>
            <a:xfrm>
              <a:off x="4586480" y="3917345"/>
              <a:ext cx="16348" cy="19951"/>
            </a:xfrm>
            <a:custGeom>
              <a:avLst/>
              <a:gdLst/>
              <a:ahLst/>
              <a:cxnLst/>
              <a:rect l="l" t="t" r="r" b="b"/>
              <a:pathLst>
                <a:path w="245" h="299" extrusionOk="0">
                  <a:moveTo>
                    <a:pt x="81" y="0"/>
                  </a:moveTo>
                  <a:cubicBezTo>
                    <a:pt x="54" y="0"/>
                    <a:pt x="27" y="0"/>
                    <a:pt x="0" y="27"/>
                  </a:cubicBezTo>
                  <a:cubicBezTo>
                    <a:pt x="54" y="109"/>
                    <a:pt x="81" y="190"/>
                    <a:pt x="136" y="298"/>
                  </a:cubicBezTo>
                  <a:cubicBezTo>
                    <a:pt x="190" y="271"/>
                    <a:pt x="244" y="217"/>
                    <a:pt x="244" y="136"/>
                  </a:cubicBezTo>
                  <a:cubicBezTo>
                    <a:pt x="244" y="54"/>
                    <a:pt x="163" y="0"/>
                    <a:pt x="8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41"/>
            <p:cNvSpPr/>
            <p:nvPr/>
          </p:nvSpPr>
          <p:spPr>
            <a:xfrm>
              <a:off x="4617240" y="3995148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0" y="0"/>
                  </a:moveTo>
                  <a:lnTo>
                    <a:pt x="0" y="55"/>
                  </a:lnTo>
                  <a:cubicBezTo>
                    <a:pt x="0" y="136"/>
                    <a:pt x="27" y="217"/>
                    <a:pt x="27" y="299"/>
                  </a:cubicBezTo>
                  <a:cubicBezTo>
                    <a:pt x="109" y="299"/>
                    <a:pt x="163" y="245"/>
                    <a:pt x="163" y="163"/>
                  </a:cubicBezTo>
                  <a:cubicBezTo>
                    <a:pt x="163" y="82"/>
                    <a:pt x="109" y="0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41"/>
            <p:cNvSpPr/>
            <p:nvPr/>
          </p:nvSpPr>
          <p:spPr>
            <a:xfrm>
              <a:off x="4635323" y="3969792"/>
              <a:ext cx="9141" cy="20018"/>
            </a:xfrm>
            <a:custGeom>
              <a:avLst/>
              <a:gdLst/>
              <a:ahLst/>
              <a:cxnLst/>
              <a:rect l="l" t="t" r="r" b="b"/>
              <a:pathLst>
                <a:path w="137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lnTo>
                    <a:pt x="136" y="13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41"/>
            <p:cNvSpPr/>
            <p:nvPr/>
          </p:nvSpPr>
          <p:spPr>
            <a:xfrm>
              <a:off x="4635323" y="4022306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lnTo>
                    <a:pt x="136" y="1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41"/>
            <p:cNvSpPr/>
            <p:nvPr/>
          </p:nvSpPr>
          <p:spPr>
            <a:xfrm>
              <a:off x="4626248" y="4051265"/>
              <a:ext cx="1868" cy="9075"/>
            </a:xfrm>
            <a:custGeom>
              <a:avLst/>
              <a:gdLst/>
              <a:ahLst/>
              <a:cxnLst/>
              <a:rect l="l" t="t" r="r" b="b"/>
              <a:pathLst>
                <a:path w="28" h="136" extrusionOk="0">
                  <a:moveTo>
                    <a:pt x="1" y="0"/>
                  </a:moveTo>
                  <a:cubicBezTo>
                    <a:pt x="1" y="27"/>
                    <a:pt x="28" y="82"/>
                    <a:pt x="28" y="136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8" y="55"/>
                    <a:pt x="28" y="27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1"/>
            <p:cNvSpPr/>
            <p:nvPr/>
          </p:nvSpPr>
          <p:spPr>
            <a:xfrm>
              <a:off x="4635323" y="4074753"/>
              <a:ext cx="9141" cy="20018"/>
            </a:xfrm>
            <a:custGeom>
              <a:avLst/>
              <a:gdLst/>
              <a:ahLst/>
              <a:cxnLst/>
              <a:rect l="l" t="t" r="r" b="b"/>
              <a:pathLst>
                <a:path w="137" h="300" extrusionOk="0">
                  <a:moveTo>
                    <a:pt x="136" y="1"/>
                  </a:moveTo>
                  <a:cubicBezTo>
                    <a:pt x="82" y="1"/>
                    <a:pt x="28" y="28"/>
                    <a:pt x="0" y="82"/>
                  </a:cubicBezTo>
                  <a:cubicBezTo>
                    <a:pt x="55" y="136"/>
                    <a:pt x="82" y="218"/>
                    <a:pt x="109" y="299"/>
                  </a:cubicBezTo>
                  <a:lnTo>
                    <a:pt x="136" y="299"/>
                  </a:lnTo>
                  <a:lnTo>
                    <a:pt x="136" y="13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1"/>
            <p:cNvSpPr/>
            <p:nvPr/>
          </p:nvSpPr>
          <p:spPr>
            <a:xfrm>
              <a:off x="4559322" y="2158104"/>
              <a:ext cx="16348" cy="18216"/>
            </a:xfrm>
            <a:custGeom>
              <a:avLst/>
              <a:gdLst/>
              <a:ahLst/>
              <a:cxnLst/>
              <a:rect l="l" t="t" r="r" b="b"/>
              <a:pathLst>
                <a:path w="245" h="273" extrusionOk="0">
                  <a:moveTo>
                    <a:pt x="190" y="1"/>
                  </a:moveTo>
                  <a:cubicBezTo>
                    <a:pt x="136" y="82"/>
                    <a:pt x="82" y="164"/>
                    <a:pt x="0" y="245"/>
                  </a:cubicBezTo>
                  <a:cubicBezTo>
                    <a:pt x="27" y="272"/>
                    <a:pt x="54" y="272"/>
                    <a:pt x="109" y="272"/>
                  </a:cubicBezTo>
                  <a:cubicBezTo>
                    <a:pt x="190" y="272"/>
                    <a:pt x="244" y="218"/>
                    <a:pt x="244" y="136"/>
                  </a:cubicBezTo>
                  <a:cubicBezTo>
                    <a:pt x="244" y="82"/>
                    <a:pt x="244" y="28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1"/>
            <p:cNvSpPr/>
            <p:nvPr/>
          </p:nvSpPr>
          <p:spPr>
            <a:xfrm>
              <a:off x="4584611" y="2129145"/>
              <a:ext cx="18216" cy="21819"/>
            </a:xfrm>
            <a:custGeom>
              <a:avLst/>
              <a:gdLst/>
              <a:ahLst/>
              <a:cxnLst/>
              <a:rect l="l" t="t" r="r" b="b"/>
              <a:pathLst>
                <a:path w="273" h="327" extrusionOk="0">
                  <a:moveTo>
                    <a:pt x="109" y="1"/>
                  </a:moveTo>
                  <a:cubicBezTo>
                    <a:pt x="82" y="1"/>
                    <a:pt x="55" y="28"/>
                    <a:pt x="55" y="28"/>
                  </a:cubicBezTo>
                  <a:cubicBezTo>
                    <a:pt x="28" y="109"/>
                    <a:pt x="28" y="191"/>
                    <a:pt x="1" y="245"/>
                  </a:cubicBezTo>
                  <a:cubicBezTo>
                    <a:pt x="28" y="299"/>
                    <a:pt x="55" y="326"/>
                    <a:pt x="109" y="326"/>
                  </a:cubicBezTo>
                  <a:cubicBezTo>
                    <a:pt x="191" y="326"/>
                    <a:pt x="272" y="245"/>
                    <a:pt x="272" y="164"/>
                  </a:cubicBezTo>
                  <a:cubicBezTo>
                    <a:pt x="272" y="82"/>
                    <a:pt x="191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1"/>
            <p:cNvSpPr/>
            <p:nvPr/>
          </p:nvSpPr>
          <p:spPr>
            <a:xfrm>
              <a:off x="4555652" y="220881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1"/>
            <p:cNvSpPr/>
            <p:nvPr/>
          </p:nvSpPr>
          <p:spPr>
            <a:xfrm>
              <a:off x="4528561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17"/>
                    <a:pt x="81" y="298"/>
                    <a:pt x="163" y="298"/>
                  </a:cubicBezTo>
                  <a:cubicBezTo>
                    <a:pt x="244" y="298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1"/>
            <p:cNvSpPr/>
            <p:nvPr/>
          </p:nvSpPr>
          <p:spPr>
            <a:xfrm>
              <a:off x="4555652" y="2261263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1"/>
            <p:cNvSpPr/>
            <p:nvPr/>
          </p:nvSpPr>
          <p:spPr>
            <a:xfrm>
              <a:off x="4564727" y="2313776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cubicBezTo>
                    <a:pt x="28" y="28"/>
                    <a:pt x="55" y="55"/>
                    <a:pt x="82" y="82"/>
                  </a:cubicBezTo>
                  <a:cubicBezTo>
                    <a:pt x="55" y="109"/>
                    <a:pt x="28" y="163"/>
                    <a:pt x="28" y="217"/>
                  </a:cubicBezTo>
                  <a:cubicBezTo>
                    <a:pt x="28" y="245"/>
                    <a:pt x="55" y="272"/>
                    <a:pt x="55" y="299"/>
                  </a:cubicBezTo>
                  <a:cubicBezTo>
                    <a:pt x="109" y="299"/>
                    <a:pt x="163" y="217"/>
                    <a:pt x="163" y="163"/>
                  </a:cubicBezTo>
                  <a:cubicBezTo>
                    <a:pt x="163" y="82"/>
                    <a:pt x="109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1"/>
            <p:cNvSpPr/>
            <p:nvPr/>
          </p:nvSpPr>
          <p:spPr>
            <a:xfrm>
              <a:off x="4582810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190"/>
                    <a:pt x="1" y="217"/>
                    <a:pt x="28" y="244"/>
                  </a:cubicBezTo>
                  <a:cubicBezTo>
                    <a:pt x="55" y="272"/>
                    <a:pt x="109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1"/>
            <p:cNvSpPr/>
            <p:nvPr/>
          </p:nvSpPr>
          <p:spPr>
            <a:xfrm>
              <a:off x="4582810" y="2398853"/>
              <a:ext cx="9141" cy="14546"/>
            </a:xfrm>
            <a:custGeom>
              <a:avLst/>
              <a:gdLst/>
              <a:ahLst/>
              <a:cxnLst/>
              <a:rect l="l" t="t" r="r" b="b"/>
              <a:pathLst>
                <a:path w="137" h="218" extrusionOk="0">
                  <a:moveTo>
                    <a:pt x="1" y="0"/>
                  </a:moveTo>
                  <a:cubicBezTo>
                    <a:pt x="1" y="27"/>
                    <a:pt x="1" y="54"/>
                    <a:pt x="1" y="54"/>
                  </a:cubicBezTo>
                  <a:cubicBezTo>
                    <a:pt x="1" y="109"/>
                    <a:pt x="1" y="136"/>
                    <a:pt x="28" y="163"/>
                  </a:cubicBezTo>
                  <a:cubicBezTo>
                    <a:pt x="55" y="190"/>
                    <a:pt x="109" y="217"/>
                    <a:pt x="136" y="217"/>
                  </a:cubicBezTo>
                  <a:cubicBezTo>
                    <a:pt x="109" y="109"/>
                    <a:pt x="82" y="27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1"/>
            <p:cNvSpPr/>
            <p:nvPr/>
          </p:nvSpPr>
          <p:spPr>
            <a:xfrm>
              <a:off x="4555652" y="247125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1"/>
            <p:cNvSpPr/>
            <p:nvPr/>
          </p:nvSpPr>
          <p:spPr>
            <a:xfrm>
              <a:off x="4582810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91" y="0"/>
                  </a:moveTo>
                  <a:cubicBezTo>
                    <a:pt x="136" y="28"/>
                    <a:pt x="55" y="82"/>
                    <a:pt x="1" y="109"/>
                  </a:cubicBezTo>
                  <a:cubicBezTo>
                    <a:pt x="1" y="109"/>
                    <a:pt x="1" y="136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109"/>
                    <a:pt x="272" y="55"/>
                    <a:pt x="245" y="28"/>
                  </a:cubicBezTo>
                  <a:cubicBezTo>
                    <a:pt x="245" y="28"/>
                    <a:pt x="218" y="0"/>
                    <a:pt x="19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1"/>
            <p:cNvSpPr/>
            <p:nvPr/>
          </p:nvSpPr>
          <p:spPr>
            <a:xfrm>
              <a:off x="4528561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1"/>
            <p:cNvSpPr/>
            <p:nvPr/>
          </p:nvSpPr>
          <p:spPr>
            <a:xfrm>
              <a:off x="4555652" y="252369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1"/>
            <p:cNvSpPr/>
            <p:nvPr/>
          </p:nvSpPr>
          <p:spPr>
            <a:xfrm>
              <a:off x="4582810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1"/>
            <p:cNvSpPr/>
            <p:nvPr/>
          </p:nvSpPr>
          <p:spPr>
            <a:xfrm>
              <a:off x="4528561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1"/>
            <p:cNvSpPr/>
            <p:nvPr/>
          </p:nvSpPr>
          <p:spPr>
            <a:xfrm>
              <a:off x="4555652" y="257621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1"/>
            <p:cNvSpPr/>
            <p:nvPr/>
          </p:nvSpPr>
          <p:spPr>
            <a:xfrm>
              <a:off x="4582810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1"/>
            <p:cNvSpPr/>
            <p:nvPr/>
          </p:nvSpPr>
          <p:spPr>
            <a:xfrm>
              <a:off x="4528561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1"/>
            <p:cNvSpPr/>
            <p:nvPr/>
          </p:nvSpPr>
          <p:spPr>
            <a:xfrm>
              <a:off x="4555652" y="262865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1"/>
            <p:cNvSpPr/>
            <p:nvPr/>
          </p:nvSpPr>
          <p:spPr>
            <a:xfrm>
              <a:off x="4582810" y="260336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1"/>
            <p:cNvSpPr/>
            <p:nvPr/>
          </p:nvSpPr>
          <p:spPr>
            <a:xfrm>
              <a:off x="4582810" y="2655816"/>
              <a:ext cx="14546" cy="9141"/>
            </a:xfrm>
            <a:custGeom>
              <a:avLst/>
              <a:gdLst/>
              <a:ahLst/>
              <a:cxnLst/>
              <a:rect l="l" t="t" r="r" b="b"/>
              <a:pathLst>
                <a:path w="218" h="137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lnTo>
                    <a:pt x="55" y="136"/>
                  </a:lnTo>
                  <a:cubicBezTo>
                    <a:pt x="55" y="55"/>
                    <a:pt x="136" y="55"/>
                    <a:pt x="218" y="28"/>
                  </a:cubicBezTo>
                  <a:cubicBezTo>
                    <a:pt x="191" y="1"/>
                    <a:pt x="16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1"/>
            <p:cNvSpPr/>
            <p:nvPr/>
          </p:nvSpPr>
          <p:spPr>
            <a:xfrm>
              <a:off x="4528561" y="2655816"/>
              <a:ext cx="21752" cy="10943"/>
            </a:xfrm>
            <a:custGeom>
              <a:avLst/>
              <a:gdLst/>
              <a:ahLst/>
              <a:cxnLst/>
              <a:rect l="l" t="t" r="r" b="b"/>
              <a:pathLst>
                <a:path w="326" h="164" extrusionOk="0">
                  <a:moveTo>
                    <a:pt x="163" y="1"/>
                  </a:moveTo>
                  <a:cubicBezTo>
                    <a:pt x="81" y="1"/>
                    <a:pt x="0" y="55"/>
                    <a:pt x="0" y="164"/>
                  </a:cubicBezTo>
                  <a:lnTo>
                    <a:pt x="326" y="164"/>
                  </a:ln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1"/>
            <p:cNvSpPr/>
            <p:nvPr/>
          </p:nvSpPr>
          <p:spPr>
            <a:xfrm>
              <a:off x="4555652" y="2681172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1"/>
            <p:cNvSpPr/>
            <p:nvPr/>
          </p:nvSpPr>
          <p:spPr>
            <a:xfrm>
              <a:off x="4582810" y="2664891"/>
              <a:ext cx="5538" cy="9141"/>
            </a:xfrm>
            <a:custGeom>
              <a:avLst/>
              <a:gdLst/>
              <a:ahLst/>
              <a:cxnLst/>
              <a:rect l="l" t="t" r="r" b="b"/>
              <a:pathLst>
                <a:path w="83" h="137" extrusionOk="0">
                  <a:moveTo>
                    <a:pt x="1" y="0"/>
                  </a:moveTo>
                  <a:cubicBezTo>
                    <a:pt x="1" y="82"/>
                    <a:pt x="28" y="109"/>
                    <a:pt x="55" y="136"/>
                  </a:cubicBezTo>
                  <a:cubicBezTo>
                    <a:pt x="82" y="109"/>
                    <a:pt x="82" y="82"/>
                    <a:pt x="82" y="55"/>
                  </a:cubicBezTo>
                  <a:cubicBezTo>
                    <a:pt x="82" y="55"/>
                    <a:pt x="55" y="28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1"/>
            <p:cNvSpPr/>
            <p:nvPr/>
          </p:nvSpPr>
          <p:spPr>
            <a:xfrm>
              <a:off x="4528561" y="2664891"/>
              <a:ext cx="21752" cy="10943"/>
            </a:xfrm>
            <a:custGeom>
              <a:avLst/>
              <a:gdLst/>
              <a:ahLst/>
              <a:cxnLst/>
              <a:rect l="l" t="t" r="r" b="b"/>
              <a:pathLst>
                <a:path w="326" h="164" extrusionOk="0">
                  <a:moveTo>
                    <a:pt x="0" y="0"/>
                  </a:moveTo>
                  <a:cubicBezTo>
                    <a:pt x="0" y="109"/>
                    <a:pt x="81" y="163"/>
                    <a:pt x="163" y="163"/>
                  </a:cubicBezTo>
                  <a:cubicBezTo>
                    <a:pt x="244" y="163"/>
                    <a:pt x="326" y="109"/>
                    <a:pt x="32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41"/>
            <p:cNvSpPr/>
            <p:nvPr/>
          </p:nvSpPr>
          <p:spPr>
            <a:xfrm>
              <a:off x="4582810" y="270833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41"/>
            <p:cNvSpPr/>
            <p:nvPr/>
          </p:nvSpPr>
          <p:spPr>
            <a:xfrm>
              <a:off x="4555652" y="2891093"/>
              <a:ext cx="12744" cy="21819"/>
            </a:xfrm>
            <a:custGeom>
              <a:avLst/>
              <a:gdLst/>
              <a:ahLst/>
              <a:cxnLst/>
              <a:rect l="l" t="t" r="r" b="b"/>
              <a:pathLst>
                <a:path w="191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164" y="326"/>
                    <a:pt x="191" y="326"/>
                    <a:pt x="191" y="299"/>
                  </a:cubicBezTo>
                  <a:cubicBezTo>
                    <a:pt x="164" y="245"/>
                    <a:pt x="137" y="191"/>
                    <a:pt x="137" y="109"/>
                  </a:cubicBezTo>
                  <a:cubicBezTo>
                    <a:pt x="137" y="82"/>
                    <a:pt x="164" y="55"/>
                    <a:pt x="164" y="28"/>
                  </a:cubicBezTo>
                  <a:cubicBezTo>
                    <a:pt x="164" y="28"/>
                    <a:pt x="164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1"/>
            <p:cNvSpPr/>
            <p:nvPr/>
          </p:nvSpPr>
          <p:spPr>
            <a:xfrm>
              <a:off x="4555652" y="294360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41"/>
            <p:cNvSpPr/>
            <p:nvPr/>
          </p:nvSpPr>
          <p:spPr>
            <a:xfrm>
              <a:off x="4582810" y="2925524"/>
              <a:ext cx="20018" cy="12744"/>
            </a:xfrm>
            <a:custGeom>
              <a:avLst/>
              <a:gdLst/>
              <a:ahLst/>
              <a:cxnLst/>
              <a:rect l="l" t="t" r="r" b="b"/>
              <a:pathLst>
                <a:path w="300" h="191" extrusionOk="0">
                  <a:moveTo>
                    <a:pt x="1" y="0"/>
                  </a:moveTo>
                  <a:cubicBezTo>
                    <a:pt x="1" y="27"/>
                    <a:pt x="1" y="27"/>
                    <a:pt x="1" y="55"/>
                  </a:cubicBezTo>
                  <a:cubicBezTo>
                    <a:pt x="1" y="136"/>
                    <a:pt x="55" y="190"/>
                    <a:pt x="136" y="190"/>
                  </a:cubicBezTo>
                  <a:cubicBezTo>
                    <a:pt x="218" y="190"/>
                    <a:pt x="299" y="136"/>
                    <a:pt x="299" y="55"/>
                  </a:cubicBezTo>
                  <a:lnTo>
                    <a:pt x="109" y="55"/>
                  </a:lnTo>
                  <a:cubicBezTo>
                    <a:pt x="82" y="55"/>
                    <a:pt x="28" y="27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41"/>
            <p:cNvSpPr/>
            <p:nvPr/>
          </p:nvSpPr>
          <p:spPr>
            <a:xfrm>
              <a:off x="4528561" y="291825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41"/>
            <p:cNvSpPr/>
            <p:nvPr/>
          </p:nvSpPr>
          <p:spPr>
            <a:xfrm>
              <a:off x="4528561" y="297076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41"/>
            <p:cNvSpPr/>
            <p:nvPr/>
          </p:nvSpPr>
          <p:spPr>
            <a:xfrm>
              <a:off x="4555652" y="299792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41"/>
            <p:cNvSpPr/>
            <p:nvPr/>
          </p:nvSpPr>
          <p:spPr>
            <a:xfrm>
              <a:off x="4555652" y="3050369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41"/>
            <p:cNvSpPr/>
            <p:nvPr/>
          </p:nvSpPr>
          <p:spPr>
            <a:xfrm>
              <a:off x="4528561" y="302321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1"/>
            <p:cNvSpPr/>
            <p:nvPr/>
          </p:nvSpPr>
          <p:spPr>
            <a:xfrm>
              <a:off x="4528561" y="307572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41"/>
            <p:cNvSpPr/>
            <p:nvPr/>
          </p:nvSpPr>
          <p:spPr>
            <a:xfrm>
              <a:off x="4555652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41"/>
            <p:cNvSpPr/>
            <p:nvPr/>
          </p:nvSpPr>
          <p:spPr>
            <a:xfrm>
              <a:off x="4555652" y="315533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1"/>
            <p:cNvSpPr/>
            <p:nvPr/>
          </p:nvSpPr>
          <p:spPr>
            <a:xfrm>
              <a:off x="4528561" y="312823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41"/>
            <p:cNvSpPr/>
            <p:nvPr/>
          </p:nvSpPr>
          <p:spPr>
            <a:xfrm>
              <a:off x="4528561" y="318068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41"/>
            <p:cNvSpPr/>
            <p:nvPr/>
          </p:nvSpPr>
          <p:spPr>
            <a:xfrm>
              <a:off x="4555652" y="3207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1"/>
            <p:cNvSpPr/>
            <p:nvPr/>
          </p:nvSpPr>
          <p:spPr>
            <a:xfrm>
              <a:off x="4528561" y="3233200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1"/>
            <p:cNvSpPr/>
            <p:nvPr/>
          </p:nvSpPr>
          <p:spPr>
            <a:xfrm>
              <a:off x="4555652" y="326035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1"/>
            <p:cNvSpPr/>
            <p:nvPr/>
          </p:nvSpPr>
          <p:spPr>
            <a:xfrm>
              <a:off x="4555652" y="3312804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1"/>
            <p:cNvSpPr/>
            <p:nvPr/>
          </p:nvSpPr>
          <p:spPr>
            <a:xfrm>
              <a:off x="4528561" y="3285646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1"/>
            <p:cNvSpPr/>
            <p:nvPr/>
          </p:nvSpPr>
          <p:spPr>
            <a:xfrm>
              <a:off x="4528561" y="3338160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41"/>
            <p:cNvSpPr/>
            <p:nvPr/>
          </p:nvSpPr>
          <p:spPr>
            <a:xfrm>
              <a:off x="4555652" y="336531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41"/>
            <p:cNvSpPr/>
            <p:nvPr/>
          </p:nvSpPr>
          <p:spPr>
            <a:xfrm>
              <a:off x="4555652" y="3417765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37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41"/>
            <p:cNvSpPr/>
            <p:nvPr/>
          </p:nvSpPr>
          <p:spPr>
            <a:xfrm>
              <a:off x="4528561" y="3390674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41"/>
            <p:cNvSpPr/>
            <p:nvPr/>
          </p:nvSpPr>
          <p:spPr>
            <a:xfrm>
              <a:off x="4555652" y="347027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41"/>
            <p:cNvSpPr/>
            <p:nvPr/>
          </p:nvSpPr>
          <p:spPr>
            <a:xfrm>
              <a:off x="4555652" y="352279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1"/>
            <p:cNvSpPr/>
            <p:nvPr/>
          </p:nvSpPr>
          <p:spPr>
            <a:xfrm>
              <a:off x="4555652" y="3575239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1"/>
            <p:cNvSpPr/>
            <p:nvPr/>
          </p:nvSpPr>
          <p:spPr>
            <a:xfrm>
              <a:off x="4537569" y="3549883"/>
              <a:ext cx="12744" cy="20018"/>
            </a:xfrm>
            <a:custGeom>
              <a:avLst/>
              <a:gdLst/>
              <a:ahLst/>
              <a:cxnLst/>
              <a:rect l="l" t="t" r="r" b="b"/>
              <a:pathLst>
                <a:path w="191" h="300" extrusionOk="0">
                  <a:moveTo>
                    <a:pt x="109" y="1"/>
                  </a:moveTo>
                  <a:cubicBezTo>
                    <a:pt x="55" y="82"/>
                    <a:pt x="1" y="191"/>
                    <a:pt x="1" y="272"/>
                  </a:cubicBezTo>
                  <a:cubicBezTo>
                    <a:pt x="1" y="299"/>
                    <a:pt x="28" y="299"/>
                    <a:pt x="28" y="299"/>
                  </a:cubicBezTo>
                  <a:cubicBezTo>
                    <a:pt x="109" y="299"/>
                    <a:pt x="191" y="218"/>
                    <a:pt x="191" y="137"/>
                  </a:cubicBezTo>
                  <a:cubicBezTo>
                    <a:pt x="191" y="82"/>
                    <a:pt x="163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1"/>
            <p:cNvSpPr/>
            <p:nvPr/>
          </p:nvSpPr>
          <p:spPr>
            <a:xfrm>
              <a:off x="4582810" y="3600595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1"/>
            <p:cNvSpPr/>
            <p:nvPr/>
          </p:nvSpPr>
          <p:spPr>
            <a:xfrm>
              <a:off x="4566528" y="3627753"/>
              <a:ext cx="9141" cy="12744"/>
            </a:xfrm>
            <a:custGeom>
              <a:avLst/>
              <a:gdLst/>
              <a:ahLst/>
              <a:cxnLst/>
              <a:rect l="l" t="t" r="r" b="b"/>
              <a:pathLst>
                <a:path w="137" h="191" extrusionOk="0">
                  <a:moveTo>
                    <a:pt x="1" y="0"/>
                  </a:moveTo>
                  <a:cubicBezTo>
                    <a:pt x="55" y="55"/>
                    <a:pt x="82" y="109"/>
                    <a:pt x="136" y="190"/>
                  </a:cubicBezTo>
                  <a:cubicBezTo>
                    <a:pt x="136" y="163"/>
                    <a:pt x="136" y="163"/>
                    <a:pt x="136" y="163"/>
                  </a:cubicBezTo>
                  <a:cubicBezTo>
                    <a:pt x="136" y="55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41"/>
            <p:cNvSpPr/>
            <p:nvPr/>
          </p:nvSpPr>
          <p:spPr>
            <a:xfrm>
              <a:off x="4584611" y="3653109"/>
              <a:ext cx="18216" cy="21752"/>
            </a:xfrm>
            <a:custGeom>
              <a:avLst/>
              <a:gdLst/>
              <a:ahLst/>
              <a:cxnLst/>
              <a:rect l="l" t="t" r="r" b="b"/>
              <a:pathLst>
                <a:path w="273" h="326" extrusionOk="0">
                  <a:moveTo>
                    <a:pt x="109" y="0"/>
                  </a:moveTo>
                  <a:cubicBezTo>
                    <a:pt x="82" y="0"/>
                    <a:pt x="28" y="27"/>
                    <a:pt x="1" y="54"/>
                  </a:cubicBezTo>
                  <a:cubicBezTo>
                    <a:pt x="28" y="136"/>
                    <a:pt x="28" y="217"/>
                    <a:pt x="28" y="298"/>
                  </a:cubicBezTo>
                  <a:cubicBezTo>
                    <a:pt x="55" y="298"/>
                    <a:pt x="82" y="326"/>
                    <a:pt x="109" y="326"/>
                  </a:cubicBezTo>
                  <a:cubicBezTo>
                    <a:pt x="191" y="326"/>
                    <a:pt x="272" y="244"/>
                    <a:pt x="272" y="163"/>
                  </a:cubicBezTo>
                  <a:cubicBezTo>
                    <a:pt x="272" y="81"/>
                    <a:pt x="191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41"/>
            <p:cNvSpPr/>
            <p:nvPr/>
          </p:nvSpPr>
          <p:spPr>
            <a:xfrm>
              <a:off x="4584611" y="3812318"/>
              <a:ext cx="18216" cy="20018"/>
            </a:xfrm>
            <a:custGeom>
              <a:avLst/>
              <a:gdLst/>
              <a:ahLst/>
              <a:cxnLst/>
              <a:rect l="l" t="t" r="r" b="b"/>
              <a:pathLst>
                <a:path w="273" h="300" extrusionOk="0">
                  <a:moveTo>
                    <a:pt x="164" y="1"/>
                  </a:moveTo>
                  <a:cubicBezTo>
                    <a:pt x="109" y="82"/>
                    <a:pt x="55" y="164"/>
                    <a:pt x="1" y="245"/>
                  </a:cubicBezTo>
                  <a:cubicBezTo>
                    <a:pt x="28" y="272"/>
                    <a:pt x="82" y="299"/>
                    <a:pt x="109" y="299"/>
                  </a:cubicBezTo>
                  <a:cubicBezTo>
                    <a:pt x="191" y="299"/>
                    <a:pt x="272" y="218"/>
                    <a:pt x="272" y="137"/>
                  </a:cubicBezTo>
                  <a:cubicBezTo>
                    <a:pt x="272" y="82"/>
                    <a:pt x="218" y="28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1"/>
            <p:cNvSpPr/>
            <p:nvPr/>
          </p:nvSpPr>
          <p:spPr>
            <a:xfrm>
              <a:off x="4503205" y="2210617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244" y="0"/>
                  </a:moveTo>
                  <a:cubicBezTo>
                    <a:pt x="217" y="27"/>
                    <a:pt x="190" y="55"/>
                    <a:pt x="163" y="55"/>
                  </a:cubicBezTo>
                  <a:cubicBezTo>
                    <a:pt x="109" y="82"/>
                    <a:pt x="55" y="109"/>
                    <a:pt x="0" y="163"/>
                  </a:cubicBezTo>
                  <a:cubicBezTo>
                    <a:pt x="27" y="217"/>
                    <a:pt x="82" y="272"/>
                    <a:pt x="163" y="272"/>
                  </a:cubicBezTo>
                  <a:cubicBezTo>
                    <a:pt x="244" y="272"/>
                    <a:pt x="299" y="217"/>
                    <a:pt x="299" y="136"/>
                  </a:cubicBezTo>
                  <a:cubicBezTo>
                    <a:pt x="299" y="82"/>
                    <a:pt x="272" y="27"/>
                    <a:pt x="24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1"/>
            <p:cNvSpPr/>
            <p:nvPr/>
          </p:nvSpPr>
          <p:spPr>
            <a:xfrm>
              <a:off x="4532164" y="2187063"/>
              <a:ext cx="18149" cy="16348"/>
            </a:xfrm>
            <a:custGeom>
              <a:avLst/>
              <a:gdLst/>
              <a:ahLst/>
              <a:cxnLst/>
              <a:rect l="l" t="t" r="r" b="b"/>
              <a:pathLst>
                <a:path w="272" h="245" extrusionOk="0">
                  <a:moveTo>
                    <a:pt x="217" y="1"/>
                  </a:moveTo>
                  <a:cubicBezTo>
                    <a:pt x="163" y="28"/>
                    <a:pt x="109" y="82"/>
                    <a:pt x="0" y="109"/>
                  </a:cubicBezTo>
                  <a:cubicBezTo>
                    <a:pt x="82" y="109"/>
                    <a:pt x="109" y="136"/>
                    <a:pt x="217" y="164"/>
                  </a:cubicBezTo>
                  <a:cubicBezTo>
                    <a:pt x="109" y="164"/>
                    <a:pt x="55" y="164"/>
                    <a:pt x="0" y="191"/>
                  </a:cubicBezTo>
                  <a:cubicBezTo>
                    <a:pt x="27" y="218"/>
                    <a:pt x="82" y="245"/>
                    <a:pt x="109" y="245"/>
                  </a:cubicBezTo>
                  <a:cubicBezTo>
                    <a:pt x="190" y="245"/>
                    <a:pt x="272" y="164"/>
                    <a:pt x="272" y="82"/>
                  </a:cubicBezTo>
                  <a:cubicBezTo>
                    <a:pt x="272" y="55"/>
                    <a:pt x="244" y="28"/>
                    <a:pt x="21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1"/>
            <p:cNvSpPr/>
            <p:nvPr/>
          </p:nvSpPr>
          <p:spPr>
            <a:xfrm>
              <a:off x="4503205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41"/>
            <p:cNvSpPr/>
            <p:nvPr/>
          </p:nvSpPr>
          <p:spPr>
            <a:xfrm>
              <a:off x="4481452" y="2288420"/>
              <a:ext cx="16348" cy="20017"/>
            </a:xfrm>
            <a:custGeom>
              <a:avLst/>
              <a:gdLst/>
              <a:ahLst/>
              <a:cxnLst/>
              <a:rect l="l" t="t" r="r" b="b"/>
              <a:pathLst>
                <a:path w="245" h="300" extrusionOk="0">
                  <a:moveTo>
                    <a:pt x="28" y="1"/>
                  </a:moveTo>
                  <a:cubicBezTo>
                    <a:pt x="55" y="55"/>
                    <a:pt x="82" y="82"/>
                    <a:pt x="109" y="136"/>
                  </a:cubicBezTo>
                  <a:cubicBezTo>
                    <a:pt x="82" y="163"/>
                    <a:pt x="28" y="218"/>
                    <a:pt x="1" y="272"/>
                  </a:cubicBezTo>
                  <a:cubicBezTo>
                    <a:pt x="28" y="299"/>
                    <a:pt x="55" y="299"/>
                    <a:pt x="82" y="299"/>
                  </a:cubicBezTo>
                  <a:cubicBezTo>
                    <a:pt x="164" y="299"/>
                    <a:pt x="245" y="218"/>
                    <a:pt x="245" y="136"/>
                  </a:cubicBezTo>
                  <a:cubicBezTo>
                    <a:pt x="245" y="55"/>
                    <a:pt x="164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41"/>
            <p:cNvSpPr/>
            <p:nvPr/>
          </p:nvSpPr>
          <p:spPr>
            <a:xfrm>
              <a:off x="4503205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41"/>
            <p:cNvSpPr/>
            <p:nvPr/>
          </p:nvSpPr>
          <p:spPr>
            <a:xfrm>
              <a:off x="4528561" y="228842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41"/>
            <p:cNvSpPr/>
            <p:nvPr/>
          </p:nvSpPr>
          <p:spPr>
            <a:xfrm>
              <a:off x="4503205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41"/>
            <p:cNvSpPr/>
            <p:nvPr/>
          </p:nvSpPr>
          <p:spPr>
            <a:xfrm>
              <a:off x="4503205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1"/>
            <p:cNvSpPr/>
            <p:nvPr/>
          </p:nvSpPr>
          <p:spPr>
            <a:xfrm>
              <a:off x="4503205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1"/>
            <p:cNvSpPr/>
            <p:nvPr/>
          </p:nvSpPr>
          <p:spPr>
            <a:xfrm>
              <a:off x="4503205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1"/>
            <p:cNvSpPr/>
            <p:nvPr/>
          </p:nvSpPr>
          <p:spPr>
            <a:xfrm>
              <a:off x="4503205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17" y="272"/>
                    <a:pt x="244" y="245"/>
                    <a:pt x="299" y="218"/>
                  </a:cubicBezTo>
                  <a:cubicBezTo>
                    <a:pt x="299" y="218"/>
                    <a:pt x="299" y="190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1"/>
            <p:cNvSpPr/>
            <p:nvPr/>
          </p:nvSpPr>
          <p:spPr>
            <a:xfrm>
              <a:off x="4481452" y="2708330"/>
              <a:ext cx="14546" cy="5471"/>
            </a:xfrm>
            <a:custGeom>
              <a:avLst/>
              <a:gdLst/>
              <a:ahLst/>
              <a:cxnLst/>
              <a:rect l="l" t="t" r="r" b="b"/>
              <a:pathLst>
                <a:path w="218" h="82" extrusionOk="0">
                  <a:moveTo>
                    <a:pt x="82" y="0"/>
                  </a:moveTo>
                  <a:cubicBezTo>
                    <a:pt x="55" y="0"/>
                    <a:pt x="28" y="0"/>
                    <a:pt x="1" y="28"/>
                  </a:cubicBezTo>
                  <a:cubicBezTo>
                    <a:pt x="55" y="55"/>
                    <a:pt x="109" y="82"/>
                    <a:pt x="191" y="82"/>
                  </a:cubicBezTo>
                  <a:lnTo>
                    <a:pt x="218" y="82"/>
                  </a:lnTo>
                  <a:cubicBezTo>
                    <a:pt x="191" y="28"/>
                    <a:pt x="136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1"/>
            <p:cNvSpPr/>
            <p:nvPr/>
          </p:nvSpPr>
          <p:spPr>
            <a:xfrm>
              <a:off x="4503205" y="284044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109" y="0"/>
                    <a:pt x="82" y="28"/>
                    <a:pt x="55" y="28"/>
                  </a:cubicBezTo>
                  <a:cubicBezTo>
                    <a:pt x="27" y="55"/>
                    <a:pt x="0" y="82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109"/>
                    <a:pt x="299" y="82"/>
                    <a:pt x="272" y="55"/>
                  </a:cubicBezTo>
                  <a:cubicBezTo>
                    <a:pt x="244" y="28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41"/>
            <p:cNvSpPr/>
            <p:nvPr/>
          </p:nvSpPr>
          <p:spPr>
            <a:xfrm>
              <a:off x="4476047" y="28658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41"/>
            <p:cNvSpPr/>
            <p:nvPr/>
          </p:nvSpPr>
          <p:spPr>
            <a:xfrm>
              <a:off x="4503205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41"/>
            <p:cNvSpPr/>
            <p:nvPr/>
          </p:nvSpPr>
          <p:spPr>
            <a:xfrm>
              <a:off x="4503205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1"/>
            <p:cNvSpPr/>
            <p:nvPr/>
          </p:nvSpPr>
          <p:spPr>
            <a:xfrm>
              <a:off x="4476047" y="291825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1"/>
            <p:cNvSpPr/>
            <p:nvPr/>
          </p:nvSpPr>
          <p:spPr>
            <a:xfrm>
              <a:off x="4476047" y="297076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1"/>
            <p:cNvSpPr/>
            <p:nvPr/>
          </p:nvSpPr>
          <p:spPr>
            <a:xfrm>
              <a:off x="4503205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1"/>
            <p:cNvSpPr/>
            <p:nvPr/>
          </p:nvSpPr>
          <p:spPr>
            <a:xfrm>
              <a:off x="4503205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1"/>
            <p:cNvSpPr/>
            <p:nvPr/>
          </p:nvSpPr>
          <p:spPr>
            <a:xfrm>
              <a:off x="4476047" y="302321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41"/>
            <p:cNvSpPr/>
            <p:nvPr/>
          </p:nvSpPr>
          <p:spPr>
            <a:xfrm>
              <a:off x="4476047" y="307572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41"/>
            <p:cNvSpPr/>
            <p:nvPr/>
          </p:nvSpPr>
          <p:spPr>
            <a:xfrm>
              <a:off x="4503205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41"/>
            <p:cNvSpPr/>
            <p:nvPr/>
          </p:nvSpPr>
          <p:spPr>
            <a:xfrm>
              <a:off x="4503205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1"/>
            <p:cNvSpPr/>
            <p:nvPr/>
          </p:nvSpPr>
          <p:spPr>
            <a:xfrm>
              <a:off x="4476047" y="312823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1"/>
            <p:cNvSpPr/>
            <p:nvPr/>
          </p:nvSpPr>
          <p:spPr>
            <a:xfrm>
              <a:off x="4476047" y="318068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1"/>
            <p:cNvSpPr/>
            <p:nvPr/>
          </p:nvSpPr>
          <p:spPr>
            <a:xfrm>
              <a:off x="4503205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1"/>
            <p:cNvSpPr/>
            <p:nvPr/>
          </p:nvSpPr>
          <p:spPr>
            <a:xfrm>
              <a:off x="4476047" y="3233200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1"/>
            <p:cNvSpPr/>
            <p:nvPr/>
          </p:nvSpPr>
          <p:spPr>
            <a:xfrm>
              <a:off x="4503205" y="326035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1"/>
            <p:cNvSpPr/>
            <p:nvPr/>
          </p:nvSpPr>
          <p:spPr>
            <a:xfrm>
              <a:off x="4503205" y="331280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1"/>
            <p:cNvSpPr/>
            <p:nvPr/>
          </p:nvSpPr>
          <p:spPr>
            <a:xfrm>
              <a:off x="4476047" y="3285646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1"/>
            <p:cNvSpPr/>
            <p:nvPr/>
          </p:nvSpPr>
          <p:spPr>
            <a:xfrm>
              <a:off x="4476047" y="3338160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1"/>
            <p:cNvSpPr/>
            <p:nvPr/>
          </p:nvSpPr>
          <p:spPr>
            <a:xfrm>
              <a:off x="4503205" y="336531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1"/>
            <p:cNvSpPr/>
            <p:nvPr/>
          </p:nvSpPr>
          <p:spPr>
            <a:xfrm>
              <a:off x="4503205" y="341776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1"/>
            <p:cNvSpPr/>
            <p:nvPr/>
          </p:nvSpPr>
          <p:spPr>
            <a:xfrm>
              <a:off x="4476047" y="3390674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1"/>
            <p:cNvSpPr/>
            <p:nvPr/>
          </p:nvSpPr>
          <p:spPr>
            <a:xfrm>
              <a:off x="4503205" y="3470278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163" y="1"/>
                  </a:moveTo>
                  <a:cubicBezTo>
                    <a:pt x="82" y="1"/>
                    <a:pt x="27" y="55"/>
                    <a:pt x="0" y="109"/>
                  </a:cubicBezTo>
                  <a:lnTo>
                    <a:pt x="244" y="109"/>
                  </a:lnTo>
                  <a:cubicBezTo>
                    <a:pt x="272" y="109"/>
                    <a:pt x="299" y="109"/>
                    <a:pt x="299" y="136"/>
                  </a:cubicBezTo>
                  <a:cubicBezTo>
                    <a:pt x="299" y="55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1"/>
            <p:cNvSpPr/>
            <p:nvPr/>
          </p:nvSpPr>
          <p:spPr>
            <a:xfrm>
              <a:off x="4528561" y="3443121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1"/>
            <p:cNvSpPr/>
            <p:nvPr/>
          </p:nvSpPr>
          <p:spPr>
            <a:xfrm>
              <a:off x="4479651" y="2235974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63" y="0"/>
                  </a:moveTo>
                  <a:cubicBezTo>
                    <a:pt x="109" y="109"/>
                    <a:pt x="1" y="81"/>
                    <a:pt x="1" y="217"/>
                  </a:cubicBezTo>
                  <a:lnTo>
                    <a:pt x="1" y="244"/>
                  </a:lnTo>
                  <a:cubicBezTo>
                    <a:pt x="28" y="271"/>
                    <a:pt x="55" y="298"/>
                    <a:pt x="109" y="298"/>
                  </a:cubicBezTo>
                  <a:cubicBezTo>
                    <a:pt x="191" y="298"/>
                    <a:pt x="272" y="217"/>
                    <a:pt x="272" y="136"/>
                  </a:cubicBezTo>
                  <a:cubicBezTo>
                    <a:pt x="272" y="81"/>
                    <a:pt x="218" y="27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1"/>
            <p:cNvSpPr/>
            <p:nvPr/>
          </p:nvSpPr>
          <p:spPr>
            <a:xfrm>
              <a:off x="4476047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1"/>
            <p:cNvSpPr/>
            <p:nvPr/>
          </p:nvSpPr>
          <p:spPr>
            <a:xfrm>
              <a:off x="4450691" y="252369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1"/>
            <p:cNvSpPr/>
            <p:nvPr/>
          </p:nvSpPr>
          <p:spPr>
            <a:xfrm>
              <a:off x="4423534" y="2550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1"/>
            <p:cNvSpPr/>
            <p:nvPr/>
          </p:nvSpPr>
          <p:spPr>
            <a:xfrm>
              <a:off x="4450691" y="2576211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1"/>
            <p:cNvSpPr/>
            <p:nvPr/>
          </p:nvSpPr>
          <p:spPr>
            <a:xfrm>
              <a:off x="4476047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1"/>
            <p:cNvSpPr/>
            <p:nvPr/>
          </p:nvSpPr>
          <p:spPr>
            <a:xfrm>
              <a:off x="4423534" y="260336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1"/>
            <p:cNvSpPr/>
            <p:nvPr/>
          </p:nvSpPr>
          <p:spPr>
            <a:xfrm>
              <a:off x="4450691" y="2628658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1"/>
            <p:cNvSpPr/>
            <p:nvPr/>
          </p:nvSpPr>
          <p:spPr>
            <a:xfrm>
              <a:off x="4476047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1"/>
            <p:cNvSpPr/>
            <p:nvPr/>
          </p:nvSpPr>
          <p:spPr>
            <a:xfrm>
              <a:off x="4476047" y="2655816"/>
              <a:ext cx="21752" cy="9141"/>
            </a:xfrm>
            <a:custGeom>
              <a:avLst/>
              <a:gdLst/>
              <a:ahLst/>
              <a:cxnLst/>
              <a:rect l="l" t="t" r="r" b="b"/>
              <a:pathLst>
                <a:path w="326" h="137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lnTo>
                    <a:pt x="326" y="136"/>
                  </a:ln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1"/>
            <p:cNvSpPr/>
            <p:nvPr/>
          </p:nvSpPr>
          <p:spPr>
            <a:xfrm>
              <a:off x="4423534" y="2655816"/>
              <a:ext cx="21819" cy="10943"/>
            </a:xfrm>
            <a:custGeom>
              <a:avLst/>
              <a:gdLst/>
              <a:ahLst/>
              <a:cxnLst/>
              <a:rect l="l" t="t" r="r" b="b"/>
              <a:pathLst>
                <a:path w="327" h="164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lnTo>
                    <a:pt x="326" y="164"/>
                  </a:ln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1"/>
            <p:cNvSpPr/>
            <p:nvPr/>
          </p:nvSpPr>
          <p:spPr>
            <a:xfrm>
              <a:off x="4450691" y="2681172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1"/>
            <p:cNvSpPr/>
            <p:nvPr/>
          </p:nvSpPr>
          <p:spPr>
            <a:xfrm>
              <a:off x="4476047" y="2666692"/>
              <a:ext cx="21752" cy="9141"/>
            </a:xfrm>
            <a:custGeom>
              <a:avLst/>
              <a:gdLst/>
              <a:ahLst/>
              <a:cxnLst/>
              <a:rect l="l" t="t" r="r" b="b"/>
              <a:pathLst>
                <a:path w="326" h="137" extrusionOk="0">
                  <a:moveTo>
                    <a:pt x="1" y="1"/>
                  </a:moveTo>
                  <a:cubicBezTo>
                    <a:pt x="1" y="82"/>
                    <a:pt x="82" y="136"/>
                    <a:pt x="163" y="136"/>
                  </a:cubicBezTo>
                  <a:cubicBezTo>
                    <a:pt x="245" y="136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41"/>
            <p:cNvSpPr/>
            <p:nvPr/>
          </p:nvSpPr>
          <p:spPr>
            <a:xfrm>
              <a:off x="4423534" y="2664891"/>
              <a:ext cx="21819" cy="10943"/>
            </a:xfrm>
            <a:custGeom>
              <a:avLst/>
              <a:gdLst/>
              <a:ahLst/>
              <a:cxnLst/>
              <a:rect l="l" t="t" r="r" b="b"/>
              <a:pathLst>
                <a:path w="327" h="164" extrusionOk="0">
                  <a:moveTo>
                    <a:pt x="1" y="0"/>
                  </a:moveTo>
                  <a:cubicBezTo>
                    <a:pt x="1" y="109"/>
                    <a:pt x="82" y="163"/>
                    <a:pt x="164" y="163"/>
                  </a:cubicBezTo>
                  <a:cubicBezTo>
                    <a:pt x="245" y="163"/>
                    <a:pt x="326" y="109"/>
                    <a:pt x="32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41"/>
            <p:cNvSpPr/>
            <p:nvPr/>
          </p:nvSpPr>
          <p:spPr>
            <a:xfrm>
              <a:off x="4423534" y="270833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41"/>
            <p:cNvSpPr/>
            <p:nvPr/>
          </p:nvSpPr>
          <p:spPr>
            <a:xfrm>
              <a:off x="4450691" y="2844051"/>
              <a:ext cx="20018" cy="16348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272" y="1"/>
                  </a:moveTo>
                  <a:cubicBezTo>
                    <a:pt x="191" y="1"/>
                    <a:pt x="109" y="28"/>
                    <a:pt x="1" y="55"/>
                  </a:cubicBezTo>
                  <a:cubicBezTo>
                    <a:pt x="1" y="55"/>
                    <a:pt x="1" y="82"/>
                    <a:pt x="1" y="82"/>
                  </a:cubicBezTo>
                  <a:cubicBezTo>
                    <a:pt x="1" y="163"/>
                    <a:pt x="55" y="245"/>
                    <a:pt x="164" y="245"/>
                  </a:cubicBezTo>
                  <a:cubicBezTo>
                    <a:pt x="245" y="245"/>
                    <a:pt x="299" y="163"/>
                    <a:pt x="299" y="82"/>
                  </a:cubicBezTo>
                  <a:cubicBezTo>
                    <a:pt x="299" y="55"/>
                    <a:pt x="299" y="28"/>
                    <a:pt x="27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41"/>
            <p:cNvSpPr/>
            <p:nvPr/>
          </p:nvSpPr>
          <p:spPr>
            <a:xfrm>
              <a:off x="4423534" y="286580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1"/>
            <p:cNvSpPr/>
            <p:nvPr/>
          </p:nvSpPr>
          <p:spPr>
            <a:xfrm>
              <a:off x="4450691" y="289109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1"/>
            <p:cNvSpPr/>
            <p:nvPr/>
          </p:nvSpPr>
          <p:spPr>
            <a:xfrm>
              <a:off x="4450691" y="294360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1"/>
            <p:cNvSpPr/>
            <p:nvPr/>
          </p:nvSpPr>
          <p:spPr>
            <a:xfrm>
              <a:off x="4423534" y="291825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41"/>
            <p:cNvSpPr/>
            <p:nvPr/>
          </p:nvSpPr>
          <p:spPr>
            <a:xfrm>
              <a:off x="4423534" y="297076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41"/>
            <p:cNvSpPr/>
            <p:nvPr/>
          </p:nvSpPr>
          <p:spPr>
            <a:xfrm>
              <a:off x="4450691" y="299792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41"/>
            <p:cNvSpPr/>
            <p:nvPr/>
          </p:nvSpPr>
          <p:spPr>
            <a:xfrm>
              <a:off x="4450691" y="3050369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41"/>
            <p:cNvSpPr/>
            <p:nvPr/>
          </p:nvSpPr>
          <p:spPr>
            <a:xfrm>
              <a:off x="4423534" y="302321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41"/>
            <p:cNvSpPr/>
            <p:nvPr/>
          </p:nvSpPr>
          <p:spPr>
            <a:xfrm>
              <a:off x="4423534" y="307572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41"/>
            <p:cNvSpPr/>
            <p:nvPr/>
          </p:nvSpPr>
          <p:spPr>
            <a:xfrm>
              <a:off x="4450691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41"/>
            <p:cNvSpPr/>
            <p:nvPr/>
          </p:nvSpPr>
          <p:spPr>
            <a:xfrm>
              <a:off x="4450691" y="315533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41"/>
            <p:cNvSpPr/>
            <p:nvPr/>
          </p:nvSpPr>
          <p:spPr>
            <a:xfrm>
              <a:off x="4423534" y="312823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41"/>
            <p:cNvSpPr/>
            <p:nvPr/>
          </p:nvSpPr>
          <p:spPr>
            <a:xfrm>
              <a:off x="4423534" y="3180686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41"/>
            <p:cNvSpPr/>
            <p:nvPr/>
          </p:nvSpPr>
          <p:spPr>
            <a:xfrm>
              <a:off x="4450691" y="3207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41"/>
            <p:cNvSpPr/>
            <p:nvPr/>
          </p:nvSpPr>
          <p:spPr>
            <a:xfrm>
              <a:off x="4423534" y="3233200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41"/>
            <p:cNvSpPr/>
            <p:nvPr/>
          </p:nvSpPr>
          <p:spPr>
            <a:xfrm>
              <a:off x="4450691" y="326035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64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41"/>
            <p:cNvSpPr/>
            <p:nvPr/>
          </p:nvSpPr>
          <p:spPr>
            <a:xfrm>
              <a:off x="4450691" y="3312804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41"/>
            <p:cNvSpPr/>
            <p:nvPr/>
          </p:nvSpPr>
          <p:spPr>
            <a:xfrm>
              <a:off x="4423534" y="3285646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1"/>
            <p:cNvSpPr/>
            <p:nvPr/>
          </p:nvSpPr>
          <p:spPr>
            <a:xfrm>
              <a:off x="4423534" y="3338160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1"/>
            <p:cNvSpPr/>
            <p:nvPr/>
          </p:nvSpPr>
          <p:spPr>
            <a:xfrm>
              <a:off x="4450691" y="336531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4"/>
                    <a:pt x="55" y="299"/>
                    <a:pt x="164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1"/>
            <p:cNvSpPr/>
            <p:nvPr/>
          </p:nvSpPr>
          <p:spPr>
            <a:xfrm>
              <a:off x="4450691" y="3417765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37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1"/>
            <p:cNvSpPr/>
            <p:nvPr/>
          </p:nvSpPr>
          <p:spPr>
            <a:xfrm>
              <a:off x="4423534" y="3390674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41"/>
            <p:cNvSpPr/>
            <p:nvPr/>
          </p:nvSpPr>
          <p:spPr>
            <a:xfrm>
              <a:off x="4476047" y="3443121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191"/>
                    <a:pt x="28" y="191"/>
                    <a:pt x="28" y="218"/>
                  </a:cubicBezTo>
                  <a:cubicBezTo>
                    <a:pt x="28" y="245"/>
                    <a:pt x="55" y="245"/>
                    <a:pt x="55" y="272"/>
                  </a:cubicBezTo>
                  <a:cubicBezTo>
                    <a:pt x="82" y="299"/>
                    <a:pt x="136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41"/>
            <p:cNvSpPr/>
            <p:nvPr/>
          </p:nvSpPr>
          <p:spPr>
            <a:xfrm>
              <a:off x="4371087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1"/>
            <p:cNvSpPr/>
            <p:nvPr/>
          </p:nvSpPr>
          <p:spPr>
            <a:xfrm>
              <a:off x="4425402" y="2500210"/>
              <a:ext cx="3670" cy="7273"/>
            </a:xfrm>
            <a:custGeom>
              <a:avLst/>
              <a:gdLst/>
              <a:ahLst/>
              <a:cxnLst/>
              <a:rect l="l" t="t" r="r" b="b"/>
              <a:pathLst>
                <a:path w="55" h="109" extrusionOk="0">
                  <a:moveTo>
                    <a:pt x="54" y="0"/>
                  </a:moveTo>
                  <a:cubicBezTo>
                    <a:pt x="27" y="27"/>
                    <a:pt x="0" y="54"/>
                    <a:pt x="0" y="109"/>
                  </a:cubicBezTo>
                  <a:cubicBezTo>
                    <a:pt x="27" y="82"/>
                    <a:pt x="27" y="27"/>
                    <a:pt x="5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1"/>
            <p:cNvSpPr/>
            <p:nvPr/>
          </p:nvSpPr>
          <p:spPr>
            <a:xfrm>
              <a:off x="4371087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41"/>
            <p:cNvSpPr/>
            <p:nvPr/>
          </p:nvSpPr>
          <p:spPr>
            <a:xfrm>
              <a:off x="4398244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41"/>
            <p:cNvSpPr/>
            <p:nvPr/>
          </p:nvSpPr>
          <p:spPr>
            <a:xfrm>
              <a:off x="4378293" y="2565335"/>
              <a:ext cx="9141" cy="5471"/>
            </a:xfrm>
            <a:custGeom>
              <a:avLst/>
              <a:gdLst/>
              <a:ahLst/>
              <a:cxnLst/>
              <a:rect l="l" t="t" r="r" b="b"/>
              <a:pathLst>
                <a:path w="137" h="82" extrusionOk="0">
                  <a:moveTo>
                    <a:pt x="1" y="1"/>
                  </a:moveTo>
                  <a:lnTo>
                    <a:pt x="1" y="55"/>
                  </a:lnTo>
                  <a:cubicBezTo>
                    <a:pt x="1" y="82"/>
                    <a:pt x="28" y="82"/>
                    <a:pt x="55" y="82"/>
                  </a:cubicBezTo>
                  <a:cubicBezTo>
                    <a:pt x="82" y="82"/>
                    <a:pt x="109" y="82"/>
                    <a:pt x="136" y="55"/>
                  </a:cubicBezTo>
                  <a:cubicBezTo>
                    <a:pt x="109" y="28"/>
                    <a:pt x="82" y="28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1"/>
            <p:cNvSpPr/>
            <p:nvPr/>
          </p:nvSpPr>
          <p:spPr>
            <a:xfrm>
              <a:off x="4371087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1"/>
            <p:cNvSpPr/>
            <p:nvPr/>
          </p:nvSpPr>
          <p:spPr>
            <a:xfrm>
              <a:off x="4398244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1"/>
            <p:cNvSpPr/>
            <p:nvPr/>
          </p:nvSpPr>
          <p:spPr>
            <a:xfrm>
              <a:off x="4387368" y="2657618"/>
              <a:ext cx="5471" cy="9141"/>
            </a:xfrm>
            <a:custGeom>
              <a:avLst/>
              <a:gdLst/>
              <a:ahLst/>
              <a:cxnLst/>
              <a:rect l="l" t="t" r="r" b="b"/>
              <a:pathLst>
                <a:path w="82" h="137" extrusionOk="0">
                  <a:moveTo>
                    <a:pt x="0" y="1"/>
                  </a:moveTo>
                  <a:cubicBezTo>
                    <a:pt x="0" y="28"/>
                    <a:pt x="0" y="55"/>
                    <a:pt x="0" y="55"/>
                  </a:cubicBezTo>
                  <a:cubicBezTo>
                    <a:pt x="0" y="55"/>
                    <a:pt x="0" y="82"/>
                    <a:pt x="0" y="137"/>
                  </a:cubicBezTo>
                  <a:lnTo>
                    <a:pt x="82" y="137"/>
                  </a:lnTo>
                  <a:cubicBezTo>
                    <a:pt x="82" y="82"/>
                    <a:pt x="55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1"/>
            <p:cNvSpPr/>
            <p:nvPr/>
          </p:nvSpPr>
          <p:spPr>
            <a:xfrm>
              <a:off x="4398244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1"/>
            <p:cNvSpPr/>
            <p:nvPr/>
          </p:nvSpPr>
          <p:spPr>
            <a:xfrm>
              <a:off x="4387368" y="2664891"/>
              <a:ext cx="5471" cy="9141"/>
            </a:xfrm>
            <a:custGeom>
              <a:avLst/>
              <a:gdLst/>
              <a:ahLst/>
              <a:cxnLst/>
              <a:rect l="l" t="t" r="r" b="b"/>
              <a:pathLst>
                <a:path w="82" h="137" extrusionOk="0">
                  <a:moveTo>
                    <a:pt x="0" y="0"/>
                  </a:moveTo>
                  <a:cubicBezTo>
                    <a:pt x="28" y="55"/>
                    <a:pt x="28" y="82"/>
                    <a:pt x="28" y="136"/>
                  </a:cubicBezTo>
                  <a:cubicBezTo>
                    <a:pt x="55" y="109"/>
                    <a:pt x="82" y="55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1"/>
            <p:cNvSpPr/>
            <p:nvPr/>
          </p:nvSpPr>
          <p:spPr>
            <a:xfrm>
              <a:off x="4371087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1"/>
            <p:cNvSpPr/>
            <p:nvPr/>
          </p:nvSpPr>
          <p:spPr>
            <a:xfrm>
              <a:off x="4398244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1"/>
            <p:cNvSpPr/>
            <p:nvPr/>
          </p:nvSpPr>
          <p:spPr>
            <a:xfrm>
              <a:off x="4371087" y="2760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1"/>
            <p:cNvSpPr/>
            <p:nvPr/>
          </p:nvSpPr>
          <p:spPr>
            <a:xfrm>
              <a:off x="4398244" y="2789736"/>
              <a:ext cx="3670" cy="12744"/>
            </a:xfrm>
            <a:custGeom>
              <a:avLst/>
              <a:gdLst/>
              <a:ahLst/>
              <a:cxnLst/>
              <a:rect l="l" t="t" r="r" b="b"/>
              <a:pathLst>
                <a:path w="55" h="191" extrusionOk="0">
                  <a:moveTo>
                    <a:pt x="54" y="1"/>
                  </a:moveTo>
                  <a:lnTo>
                    <a:pt x="54" y="1"/>
                  </a:lnTo>
                  <a:cubicBezTo>
                    <a:pt x="27" y="28"/>
                    <a:pt x="0" y="55"/>
                    <a:pt x="0" y="109"/>
                  </a:cubicBezTo>
                  <a:cubicBezTo>
                    <a:pt x="0" y="137"/>
                    <a:pt x="0" y="164"/>
                    <a:pt x="27" y="191"/>
                  </a:cubicBezTo>
                  <a:cubicBezTo>
                    <a:pt x="27" y="191"/>
                    <a:pt x="27" y="164"/>
                    <a:pt x="27" y="164"/>
                  </a:cubicBezTo>
                  <a:cubicBezTo>
                    <a:pt x="27" y="109"/>
                    <a:pt x="27" y="55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1"/>
            <p:cNvSpPr/>
            <p:nvPr/>
          </p:nvSpPr>
          <p:spPr>
            <a:xfrm>
              <a:off x="4371087" y="2813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17" y="299"/>
                    <a:pt x="244" y="299"/>
                    <a:pt x="272" y="272"/>
                  </a:cubicBezTo>
                  <a:cubicBezTo>
                    <a:pt x="299" y="245"/>
                    <a:pt x="326" y="190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1"/>
            <p:cNvSpPr/>
            <p:nvPr/>
          </p:nvSpPr>
          <p:spPr>
            <a:xfrm>
              <a:off x="4398244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1"/>
            <p:cNvSpPr/>
            <p:nvPr/>
          </p:nvSpPr>
          <p:spPr>
            <a:xfrm>
              <a:off x="4374690" y="2871209"/>
              <a:ext cx="18149" cy="14546"/>
            </a:xfrm>
            <a:custGeom>
              <a:avLst/>
              <a:gdLst/>
              <a:ahLst/>
              <a:cxnLst/>
              <a:rect l="l" t="t" r="r" b="b"/>
              <a:pathLst>
                <a:path w="272" h="218" extrusionOk="0">
                  <a:moveTo>
                    <a:pt x="245" y="1"/>
                  </a:moveTo>
                  <a:cubicBezTo>
                    <a:pt x="218" y="28"/>
                    <a:pt x="190" y="28"/>
                    <a:pt x="190" y="55"/>
                  </a:cubicBezTo>
                  <a:cubicBezTo>
                    <a:pt x="109" y="82"/>
                    <a:pt x="82" y="136"/>
                    <a:pt x="1" y="190"/>
                  </a:cubicBezTo>
                  <a:cubicBezTo>
                    <a:pt x="28" y="218"/>
                    <a:pt x="82" y="218"/>
                    <a:pt x="109" y="218"/>
                  </a:cubicBezTo>
                  <a:cubicBezTo>
                    <a:pt x="190" y="218"/>
                    <a:pt x="272" y="163"/>
                    <a:pt x="272" y="82"/>
                  </a:cubicBezTo>
                  <a:cubicBezTo>
                    <a:pt x="272" y="55"/>
                    <a:pt x="245" y="28"/>
                    <a:pt x="24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1"/>
            <p:cNvSpPr/>
            <p:nvPr/>
          </p:nvSpPr>
          <p:spPr>
            <a:xfrm>
              <a:off x="4398244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1"/>
            <p:cNvSpPr/>
            <p:nvPr/>
          </p:nvSpPr>
          <p:spPr>
            <a:xfrm>
              <a:off x="4371087" y="291825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1"/>
            <p:cNvSpPr/>
            <p:nvPr/>
          </p:nvSpPr>
          <p:spPr>
            <a:xfrm>
              <a:off x="4371087" y="297076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1"/>
            <p:cNvSpPr/>
            <p:nvPr/>
          </p:nvSpPr>
          <p:spPr>
            <a:xfrm>
              <a:off x="4398244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1"/>
            <p:cNvSpPr/>
            <p:nvPr/>
          </p:nvSpPr>
          <p:spPr>
            <a:xfrm>
              <a:off x="4398244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1"/>
            <p:cNvSpPr/>
            <p:nvPr/>
          </p:nvSpPr>
          <p:spPr>
            <a:xfrm>
              <a:off x="4371087" y="302321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1"/>
            <p:cNvSpPr/>
            <p:nvPr/>
          </p:nvSpPr>
          <p:spPr>
            <a:xfrm>
              <a:off x="4371087" y="307572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1"/>
            <p:cNvSpPr/>
            <p:nvPr/>
          </p:nvSpPr>
          <p:spPr>
            <a:xfrm>
              <a:off x="4398244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1"/>
            <p:cNvSpPr/>
            <p:nvPr/>
          </p:nvSpPr>
          <p:spPr>
            <a:xfrm>
              <a:off x="4398244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7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9" y="218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1"/>
            <p:cNvSpPr/>
            <p:nvPr/>
          </p:nvSpPr>
          <p:spPr>
            <a:xfrm>
              <a:off x="4371087" y="312823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41"/>
            <p:cNvSpPr/>
            <p:nvPr/>
          </p:nvSpPr>
          <p:spPr>
            <a:xfrm>
              <a:off x="4371087" y="318068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41"/>
            <p:cNvSpPr/>
            <p:nvPr/>
          </p:nvSpPr>
          <p:spPr>
            <a:xfrm>
              <a:off x="4398244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41"/>
            <p:cNvSpPr/>
            <p:nvPr/>
          </p:nvSpPr>
          <p:spPr>
            <a:xfrm>
              <a:off x="4371087" y="3233200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41"/>
            <p:cNvSpPr/>
            <p:nvPr/>
          </p:nvSpPr>
          <p:spPr>
            <a:xfrm>
              <a:off x="4398244" y="326035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41"/>
            <p:cNvSpPr/>
            <p:nvPr/>
          </p:nvSpPr>
          <p:spPr>
            <a:xfrm>
              <a:off x="4398244" y="331280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41"/>
            <p:cNvSpPr/>
            <p:nvPr/>
          </p:nvSpPr>
          <p:spPr>
            <a:xfrm>
              <a:off x="4371087" y="3285646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41"/>
            <p:cNvSpPr/>
            <p:nvPr/>
          </p:nvSpPr>
          <p:spPr>
            <a:xfrm>
              <a:off x="4371087" y="3338160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1"/>
            <p:cNvSpPr/>
            <p:nvPr/>
          </p:nvSpPr>
          <p:spPr>
            <a:xfrm>
              <a:off x="4398244" y="336531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44"/>
                    <a:pt x="54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41"/>
            <p:cNvSpPr/>
            <p:nvPr/>
          </p:nvSpPr>
          <p:spPr>
            <a:xfrm>
              <a:off x="4398244" y="341776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7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9" y="245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41"/>
            <p:cNvSpPr/>
            <p:nvPr/>
          </p:nvSpPr>
          <p:spPr>
            <a:xfrm>
              <a:off x="4371087" y="3390674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41"/>
            <p:cNvSpPr/>
            <p:nvPr/>
          </p:nvSpPr>
          <p:spPr>
            <a:xfrm>
              <a:off x="4427204" y="3443121"/>
              <a:ext cx="9075" cy="3670"/>
            </a:xfrm>
            <a:custGeom>
              <a:avLst/>
              <a:gdLst/>
              <a:ahLst/>
              <a:cxnLst/>
              <a:rect l="l" t="t" r="r" b="b"/>
              <a:pathLst>
                <a:path w="136" h="55" extrusionOk="0">
                  <a:moveTo>
                    <a:pt x="109" y="1"/>
                  </a:moveTo>
                  <a:cubicBezTo>
                    <a:pt x="82" y="1"/>
                    <a:pt x="27" y="28"/>
                    <a:pt x="0" y="55"/>
                  </a:cubicBezTo>
                  <a:cubicBezTo>
                    <a:pt x="54" y="28"/>
                    <a:pt x="82" y="28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41"/>
            <p:cNvSpPr/>
            <p:nvPr/>
          </p:nvSpPr>
          <p:spPr>
            <a:xfrm>
              <a:off x="4345731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41"/>
            <p:cNvSpPr/>
            <p:nvPr/>
          </p:nvSpPr>
          <p:spPr>
            <a:xfrm>
              <a:off x="4345731" y="2583418"/>
              <a:ext cx="19951" cy="14546"/>
            </a:xfrm>
            <a:custGeom>
              <a:avLst/>
              <a:gdLst/>
              <a:ahLst/>
              <a:cxnLst/>
              <a:rect l="l" t="t" r="r" b="b"/>
              <a:pathLst>
                <a:path w="299" h="218" extrusionOk="0">
                  <a:moveTo>
                    <a:pt x="109" y="1"/>
                  </a:moveTo>
                  <a:cubicBezTo>
                    <a:pt x="82" y="28"/>
                    <a:pt x="55" y="28"/>
                    <a:pt x="1" y="55"/>
                  </a:cubicBezTo>
                  <a:cubicBezTo>
                    <a:pt x="1" y="136"/>
                    <a:pt x="55" y="218"/>
                    <a:pt x="163" y="218"/>
                  </a:cubicBezTo>
                  <a:cubicBezTo>
                    <a:pt x="218" y="218"/>
                    <a:pt x="272" y="164"/>
                    <a:pt x="299" y="109"/>
                  </a:cubicBezTo>
                  <a:cubicBezTo>
                    <a:pt x="218" y="82"/>
                    <a:pt x="136" y="55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41"/>
            <p:cNvSpPr/>
            <p:nvPr/>
          </p:nvSpPr>
          <p:spPr>
            <a:xfrm>
              <a:off x="4318573" y="270833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41"/>
            <p:cNvSpPr/>
            <p:nvPr/>
          </p:nvSpPr>
          <p:spPr>
            <a:xfrm>
              <a:off x="4345731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1"/>
            <p:cNvSpPr/>
            <p:nvPr/>
          </p:nvSpPr>
          <p:spPr>
            <a:xfrm>
              <a:off x="4318573" y="2760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1"/>
            <p:cNvSpPr/>
            <p:nvPr/>
          </p:nvSpPr>
          <p:spPr>
            <a:xfrm>
              <a:off x="4345731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1"/>
            <p:cNvSpPr/>
            <p:nvPr/>
          </p:nvSpPr>
          <p:spPr>
            <a:xfrm>
              <a:off x="4318573" y="2813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1"/>
            <p:cNvSpPr/>
            <p:nvPr/>
          </p:nvSpPr>
          <p:spPr>
            <a:xfrm>
              <a:off x="4345731" y="2838646"/>
              <a:ext cx="19951" cy="14546"/>
            </a:xfrm>
            <a:custGeom>
              <a:avLst/>
              <a:gdLst/>
              <a:ahLst/>
              <a:cxnLst/>
              <a:rect l="l" t="t" r="r" b="b"/>
              <a:pathLst>
                <a:path w="299" h="218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190"/>
                    <a:pt x="1" y="190"/>
                    <a:pt x="1" y="217"/>
                  </a:cubicBezTo>
                  <a:lnTo>
                    <a:pt x="55" y="217"/>
                  </a:lnTo>
                  <a:cubicBezTo>
                    <a:pt x="77" y="217"/>
                    <a:pt x="168" y="183"/>
                    <a:pt x="245" y="183"/>
                  </a:cubicBezTo>
                  <a:cubicBezTo>
                    <a:pt x="264" y="183"/>
                    <a:pt x="283" y="185"/>
                    <a:pt x="299" y="190"/>
                  </a:cubicBezTo>
                  <a:cubicBezTo>
                    <a:pt x="299" y="190"/>
                    <a:pt x="299" y="163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1"/>
            <p:cNvSpPr/>
            <p:nvPr/>
          </p:nvSpPr>
          <p:spPr>
            <a:xfrm>
              <a:off x="4318573" y="2869407"/>
              <a:ext cx="20018" cy="16348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55" y="0"/>
                  </a:moveTo>
                  <a:cubicBezTo>
                    <a:pt x="28" y="28"/>
                    <a:pt x="1" y="55"/>
                    <a:pt x="1" y="109"/>
                  </a:cubicBezTo>
                  <a:cubicBezTo>
                    <a:pt x="1" y="190"/>
                    <a:pt x="82" y="245"/>
                    <a:pt x="163" y="245"/>
                  </a:cubicBezTo>
                  <a:cubicBezTo>
                    <a:pt x="218" y="245"/>
                    <a:pt x="272" y="217"/>
                    <a:pt x="299" y="163"/>
                  </a:cubicBezTo>
                  <a:cubicBezTo>
                    <a:pt x="218" y="136"/>
                    <a:pt x="136" y="82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1"/>
            <p:cNvSpPr/>
            <p:nvPr/>
          </p:nvSpPr>
          <p:spPr>
            <a:xfrm>
              <a:off x="4345731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1"/>
            <p:cNvSpPr/>
            <p:nvPr/>
          </p:nvSpPr>
          <p:spPr>
            <a:xfrm>
              <a:off x="4345731" y="294360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1"/>
            <p:cNvSpPr/>
            <p:nvPr/>
          </p:nvSpPr>
          <p:spPr>
            <a:xfrm>
              <a:off x="4318573" y="291825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1"/>
            <p:cNvSpPr/>
            <p:nvPr/>
          </p:nvSpPr>
          <p:spPr>
            <a:xfrm>
              <a:off x="4318573" y="297076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1"/>
            <p:cNvSpPr/>
            <p:nvPr/>
          </p:nvSpPr>
          <p:spPr>
            <a:xfrm>
              <a:off x="4345731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1"/>
            <p:cNvSpPr/>
            <p:nvPr/>
          </p:nvSpPr>
          <p:spPr>
            <a:xfrm>
              <a:off x="4345731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1"/>
            <p:cNvSpPr/>
            <p:nvPr/>
          </p:nvSpPr>
          <p:spPr>
            <a:xfrm>
              <a:off x="4318573" y="302321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1"/>
            <p:cNvSpPr/>
            <p:nvPr/>
          </p:nvSpPr>
          <p:spPr>
            <a:xfrm>
              <a:off x="4318573" y="307572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1"/>
            <p:cNvSpPr/>
            <p:nvPr/>
          </p:nvSpPr>
          <p:spPr>
            <a:xfrm>
              <a:off x="4345731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41"/>
            <p:cNvSpPr/>
            <p:nvPr/>
          </p:nvSpPr>
          <p:spPr>
            <a:xfrm>
              <a:off x="4345731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41"/>
            <p:cNvSpPr/>
            <p:nvPr/>
          </p:nvSpPr>
          <p:spPr>
            <a:xfrm>
              <a:off x="4318573" y="312823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41"/>
            <p:cNvSpPr/>
            <p:nvPr/>
          </p:nvSpPr>
          <p:spPr>
            <a:xfrm>
              <a:off x="4318573" y="3180686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41"/>
            <p:cNvSpPr/>
            <p:nvPr/>
          </p:nvSpPr>
          <p:spPr>
            <a:xfrm>
              <a:off x="4345731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41"/>
            <p:cNvSpPr/>
            <p:nvPr/>
          </p:nvSpPr>
          <p:spPr>
            <a:xfrm>
              <a:off x="4318573" y="3233200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41"/>
            <p:cNvSpPr/>
            <p:nvPr/>
          </p:nvSpPr>
          <p:spPr>
            <a:xfrm>
              <a:off x="4345731" y="326035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41"/>
            <p:cNvSpPr/>
            <p:nvPr/>
          </p:nvSpPr>
          <p:spPr>
            <a:xfrm>
              <a:off x="4345731" y="331280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41"/>
            <p:cNvSpPr/>
            <p:nvPr/>
          </p:nvSpPr>
          <p:spPr>
            <a:xfrm>
              <a:off x="4318573" y="3285646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41"/>
            <p:cNvSpPr/>
            <p:nvPr/>
          </p:nvSpPr>
          <p:spPr>
            <a:xfrm>
              <a:off x="4318573" y="3338160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41"/>
            <p:cNvSpPr/>
            <p:nvPr/>
          </p:nvSpPr>
          <p:spPr>
            <a:xfrm>
              <a:off x="4345731" y="336531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41"/>
            <p:cNvSpPr/>
            <p:nvPr/>
          </p:nvSpPr>
          <p:spPr>
            <a:xfrm>
              <a:off x="4345731" y="341776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41"/>
            <p:cNvSpPr/>
            <p:nvPr/>
          </p:nvSpPr>
          <p:spPr>
            <a:xfrm>
              <a:off x="4318573" y="3390674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41"/>
            <p:cNvSpPr/>
            <p:nvPr/>
          </p:nvSpPr>
          <p:spPr>
            <a:xfrm>
              <a:off x="4318573" y="3443121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41"/>
            <p:cNvSpPr/>
            <p:nvPr/>
          </p:nvSpPr>
          <p:spPr>
            <a:xfrm>
              <a:off x="4354806" y="3470278"/>
              <a:ext cx="9075" cy="3670"/>
            </a:xfrm>
            <a:custGeom>
              <a:avLst/>
              <a:gdLst/>
              <a:ahLst/>
              <a:cxnLst/>
              <a:rect l="l" t="t" r="r" b="b"/>
              <a:pathLst>
                <a:path w="136" h="55" extrusionOk="0">
                  <a:moveTo>
                    <a:pt x="0" y="1"/>
                  </a:moveTo>
                  <a:cubicBezTo>
                    <a:pt x="54" y="28"/>
                    <a:pt x="82" y="28"/>
                    <a:pt x="136" y="55"/>
                  </a:cubicBezTo>
                  <a:cubicBezTo>
                    <a:pt x="109" y="28"/>
                    <a:pt x="54" y="1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41"/>
            <p:cNvSpPr/>
            <p:nvPr/>
          </p:nvSpPr>
          <p:spPr>
            <a:xfrm>
              <a:off x="4371087" y="3443121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41"/>
            <p:cNvSpPr/>
            <p:nvPr/>
          </p:nvSpPr>
          <p:spPr>
            <a:xfrm>
              <a:off x="4293217" y="2424142"/>
              <a:ext cx="18216" cy="16414"/>
            </a:xfrm>
            <a:custGeom>
              <a:avLst/>
              <a:gdLst/>
              <a:ahLst/>
              <a:cxnLst/>
              <a:rect l="l" t="t" r="r" b="b"/>
              <a:pathLst>
                <a:path w="273" h="246" extrusionOk="0">
                  <a:moveTo>
                    <a:pt x="1" y="1"/>
                  </a:moveTo>
                  <a:cubicBezTo>
                    <a:pt x="1" y="28"/>
                    <a:pt x="1" y="55"/>
                    <a:pt x="1" y="82"/>
                  </a:cubicBezTo>
                  <a:cubicBezTo>
                    <a:pt x="1" y="164"/>
                    <a:pt x="55" y="245"/>
                    <a:pt x="164" y="245"/>
                  </a:cubicBezTo>
                  <a:cubicBezTo>
                    <a:pt x="218" y="245"/>
                    <a:pt x="245" y="191"/>
                    <a:pt x="272" y="164"/>
                  </a:cubicBezTo>
                  <a:cubicBezTo>
                    <a:pt x="245" y="82"/>
                    <a:pt x="164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41"/>
            <p:cNvSpPr/>
            <p:nvPr/>
          </p:nvSpPr>
          <p:spPr>
            <a:xfrm>
              <a:off x="4266126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54" y="271"/>
                    <a:pt x="109" y="298"/>
                  </a:cubicBezTo>
                  <a:cubicBezTo>
                    <a:pt x="163" y="244"/>
                    <a:pt x="217" y="163"/>
                    <a:pt x="298" y="109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41"/>
            <p:cNvSpPr/>
            <p:nvPr/>
          </p:nvSpPr>
          <p:spPr>
            <a:xfrm>
              <a:off x="4266126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09" y="0"/>
                  </a:moveTo>
                  <a:cubicBezTo>
                    <a:pt x="82" y="28"/>
                    <a:pt x="54" y="82"/>
                    <a:pt x="27" y="109"/>
                  </a:cubicBezTo>
                  <a:cubicBezTo>
                    <a:pt x="0" y="109"/>
                    <a:pt x="0" y="136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41"/>
            <p:cNvSpPr/>
            <p:nvPr/>
          </p:nvSpPr>
          <p:spPr>
            <a:xfrm>
              <a:off x="4293217" y="2733686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41"/>
            <p:cNvSpPr/>
            <p:nvPr/>
          </p:nvSpPr>
          <p:spPr>
            <a:xfrm>
              <a:off x="4267928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82" y="0"/>
                    <a:pt x="55" y="27"/>
                    <a:pt x="27" y="54"/>
                  </a:cubicBezTo>
                  <a:cubicBezTo>
                    <a:pt x="0" y="108"/>
                    <a:pt x="0" y="163"/>
                    <a:pt x="0" y="217"/>
                  </a:cubicBezTo>
                  <a:cubicBezTo>
                    <a:pt x="27" y="271"/>
                    <a:pt x="82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41"/>
            <p:cNvSpPr/>
            <p:nvPr/>
          </p:nvSpPr>
          <p:spPr>
            <a:xfrm>
              <a:off x="4293217" y="2786133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41"/>
            <p:cNvSpPr/>
            <p:nvPr/>
          </p:nvSpPr>
          <p:spPr>
            <a:xfrm>
              <a:off x="4296887" y="2838646"/>
              <a:ext cx="16348" cy="18149"/>
            </a:xfrm>
            <a:custGeom>
              <a:avLst/>
              <a:gdLst/>
              <a:ahLst/>
              <a:cxnLst/>
              <a:rect l="l" t="t" r="r" b="b"/>
              <a:pathLst>
                <a:path w="245" h="272" extrusionOk="0">
                  <a:moveTo>
                    <a:pt x="109" y="0"/>
                  </a:moveTo>
                  <a:cubicBezTo>
                    <a:pt x="54" y="0"/>
                    <a:pt x="27" y="27"/>
                    <a:pt x="0" y="55"/>
                  </a:cubicBezTo>
                  <a:cubicBezTo>
                    <a:pt x="109" y="55"/>
                    <a:pt x="136" y="190"/>
                    <a:pt x="190" y="272"/>
                  </a:cubicBezTo>
                  <a:cubicBezTo>
                    <a:pt x="217" y="244"/>
                    <a:pt x="244" y="217"/>
                    <a:pt x="244" y="163"/>
                  </a:cubicBezTo>
                  <a:cubicBezTo>
                    <a:pt x="244" y="82"/>
                    <a:pt x="190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41"/>
            <p:cNvSpPr/>
            <p:nvPr/>
          </p:nvSpPr>
          <p:spPr>
            <a:xfrm>
              <a:off x="4269730" y="2813290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09" y="1"/>
                  </a:moveTo>
                  <a:cubicBezTo>
                    <a:pt x="55" y="1"/>
                    <a:pt x="28" y="28"/>
                    <a:pt x="0" y="55"/>
                  </a:cubicBezTo>
                  <a:lnTo>
                    <a:pt x="0" y="245"/>
                  </a:lnTo>
                  <a:cubicBezTo>
                    <a:pt x="28" y="272"/>
                    <a:pt x="55" y="299"/>
                    <a:pt x="109" y="299"/>
                  </a:cubicBezTo>
                  <a:cubicBezTo>
                    <a:pt x="190" y="299"/>
                    <a:pt x="272" y="245"/>
                    <a:pt x="272" y="163"/>
                  </a:cubicBezTo>
                  <a:cubicBezTo>
                    <a:pt x="272" y="55"/>
                    <a:pt x="190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41"/>
            <p:cNvSpPr/>
            <p:nvPr/>
          </p:nvSpPr>
          <p:spPr>
            <a:xfrm>
              <a:off x="4295086" y="2892962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90" y="0"/>
                  </a:moveTo>
                  <a:cubicBezTo>
                    <a:pt x="136" y="81"/>
                    <a:pt x="81" y="163"/>
                    <a:pt x="0" y="244"/>
                  </a:cubicBezTo>
                  <a:cubicBezTo>
                    <a:pt x="27" y="271"/>
                    <a:pt x="81" y="298"/>
                    <a:pt x="136" y="298"/>
                  </a:cubicBezTo>
                  <a:cubicBezTo>
                    <a:pt x="217" y="298"/>
                    <a:pt x="271" y="217"/>
                    <a:pt x="271" y="136"/>
                  </a:cubicBezTo>
                  <a:cubicBezTo>
                    <a:pt x="271" y="81"/>
                    <a:pt x="244" y="27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1"/>
            <p:cNvSpPr/>
            <p:nvPr/>
          </p:nvSpPr>
          <p:spPr>
            <a:xfrm>
              <a:off x="4273333" y="2921921"/>
              <a:ext cx="14546" cy="16348"/>
            </a:xfrm>
            <a:custGeom>
              <a:avLst/>
              <a:gdLst/>
              <a:ahLst/>
              <a:cxnLst/>
              <a:rect l="l" t="t" r="r" b="b"/>
              <a:pathLst>
                <a:path w="218" h="245" extrusionOk="0">
                  <a:moveTo>
                    <a:pt x="163" y="0"/>
                  </a:moveTo>
                  <a:cubicBezTo>
                    <a:pt x="109" y="81"/>
                    <a:pt x="55" y="163"/>
                    <a:pt x="1" y="244"/>
                  </a:cubicBezTo>
                  <a:lnTo>
                    <a:pt x="55" y="244"/>
                  </a:lnTo>
                  <a:cubicBezTo>
                    <a:pt x="136" y="244"/>
                    <a:pt x="218" y="190"/>
                    <a:pt x="218" y="109"/>
                  </a:cubicBezTo>
                  <a:cubicBezTo>
                    <a:pt x="218" y="54"/>
                    <a:pt x="190" y="27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1"/>
            <p:cNvSpPr/>
            <p:nvPr/>
          </p:nvSpPr>
          <p:spPr>
            <a:xfrm>
              <a:off x="4293217" y="294360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1"/>
            <p:cNvSpPr/>
            <p:nvPr/>
          </p:nvSpPr>
          <p:spPr>
            <a:xfrm>
              <a:off x="4266126" y="297076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41"/>
            <p:cNvSpPr/>
            <p:nvPr/>
          </p:nvSpPr>
          <p:spPr>
            <a:xfrm>
              <a:off x="4293217" y="299792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41"/>
            <p:cNvSpPr/>
            <p:nvPr/>
          </p:nvSpPr>
          <p:spPr>
            <a:xfrm>
              <a:off x="4293217" y="3050369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41"/>
            <p:cNvSpPr/>
            <p:nvPr/>
          </p:nvSpPr>
          <p:spPr>
            <a:xfrm>
              <a:off x="4266126" y="302321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41"/>
            <p:cNvSpPr/>
            <p:nvPr/>
          </p:nvSpPr>
          <p:spPr>
            <a:xfrm>
              <a:off x="4266126" y="307572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41"/>
            <p:cNvSpPr/>
            <p:nvPr/>
          </p:nvSpPr>
          <p:spPr>
            <a:xfrm>
              <a:off x="4293217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41"/>
            <p:cNvSpPr/>
            <p:nvPr/>
          </p:nvSpPr>
          <p:spPr>
            <a:xfrm>
              <a:off x="4293217" y="315533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41"/>
            <p:cNvSpPr/>
            <p:nvPr/>
          </p:nvSpPr>
          <p:spPr>
            <a:xfrm>
              <a:off x="4266126" y="312823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41"/>
            <p:cNvSpPr/>
            <p:nvPr/>
          </p:nvSpPr>
          <p:spPr>
            <a:xfrm>
              <a:off x="4266126" y="318068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41"/>
            <p:cNvSpPr/>
            <p:nvPr/>
          </p:nvSpPr>
          <p:spPr>
            <a:xfrm>
              <a:off x="4293217" y="3207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41"/>
            <p:cNvSpPr/>
            <p:nvPr/>
          </p:nvSpPr>
          <p:spPr>
            <a:xfrm>
              <a:off x="4266126" y="3233200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41"/>
            <p:cNvSpPr/>
            <p:nvPr/>
          </p:nvSpPr>
          <p:spPr>
            <a:xfrm>
              <a:off x="4293217" y="326035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41"/>
            <p:cNvSpPr/>
            <p:nvPr/>
          </p:nvSpPr>
          <p:spPr>
            <a:xfrm>
              <a:off x="4293217" y="3312804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41"/>
            <p:cNvSpPr/>
            <p:nvPr/>
          </p:nvSpPr>
          <p:spPr>
            <a:xfrm>
              <a:off x="4266126" y="3285646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41"/>
            <p:cNvSpPr/>
            <p:nvPr/>
          </p:nvSpPr>
          <p:spPr>
            <a:xfrm>
              <a:off x="4266126" y="3338160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41"/>
            <p:cNvSpPr/>
            <p:nvPr/>
          </p:nvSpPr>
          <p:spPr>
            <a:xfrm>
              <a:off x="4293217" y="336531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41"/>
            <p:cNvSpPr/>
            <p:nvPr/>
          </p:nvSpPr>
          <p:spPr>
            <a:xfrm>
              <a:off x="4293217" y="3417765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37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41"/>
            <p:cNvSpPr/>
            <p:nvPr/>
          </p:nvSpPr>
          <p:spPr>
            <a:xfrm>
              <a:off x="4266126" y="3390674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41"/>
            <p:cNvSpPr/>
            <p:nvPr/>
          </p:nvSpPr>
          <p:spPr>
            <a:xfrm>
              <a:off x="4266126" y="3443121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41"/>
            <p:cNvSpPr/>
            <p:nvPr/>
          </p:nvSpPr>
          <p:spPr>
            <a:xfrm>
              <a:off x="4293217" y="3470278"/>
              <a:ext cx="16414" cy="7340"/>
            </a:xfrm>
            <a:custGeom>
              <a:avLst/>
              <a:gdLst/>
              <a:ahLst/>
              <a:cxnLst/>
              <a:rect l="l" t="t" r="r" b="b"/>
              <a:pathLst>
                <a:path w="246" h="110" extrusionOk="0">
                  <a:moveTo>
                    <a:pt x="137" y="1"/>
                  </a:moveTo>
                  <a:cubicBezTo>
                    <a:pt x="82" y="1"/>
                    <a:pt x="28" y="55"/>
                    <a:pt x="1" y="109"/>
                  </a:cubicBezTo>
                  <a:cubicBezTo>
                    <a:pt x="109" y="109"/>
                    <a:pt x="191" y="82"/>
                    <a:pt x="245" y="28"/>
                  </a:cubicBezTo>
                  <a:cubicBezTo>
                    <a:pt x="218" y="1"/>
                    <a:pt x="191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41"/>
            <p:cNvSpPr/>
            <p:nvPr/>
          </p:nvSpPr>
          <p:spPr>
            <a:xfrm>
              <a:off x="4266126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136" y="28"/>
                    <a:pt x="82" y="55"/>
                    <a:pt x="27" y="82"/>
                  </a:cubicBezTo>
                  <a:cubicBezTo>
                    <a:pt x="27" y="82"/>
                    <a:pt x="0" y="109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41"/>
            <p:cNvSpPr/>
            <p:nvPr/>
          </p:nvSpPr>
          <p:spPr>
            <a:xfrm>
              <a:off x="4244373" y="2999724"/>
              <a:ext cx="16348" cy="18149"/>
            </a:xfrm>
            <a:custGeom>
              <a:avLst/>
              <a:gdLst/>
              <a:ahLst/>
              <a:cxnLst/>
              <a:rect l="l" t="t" r="r" b="b"/>
              <a:pathLst>
                <a:path w="245" h="272" extrusionOk="0">
                  <a:moveTo>
                    <a:pt x="191" y="0"/>
                  </a:moveTo>
                  <a:cubicBezTo>
                    <a:pt x="163" y="82"/>
                    <a:pt x="82" y="163"/>
                    <a:pt x="1" y="244"/>
                  </a:cubicBezTo>
                  <a:cubicBezTo>
                    <a:pt x="28" y="244"/>
                    <a:pt x="55" y="272"/>
                    <a:pt x="82" y="272"/>
                  </a:cubicBezTo>
                  <a:cubicBezTo>
                    <a:pt x="191" y="272"/>
                    <a:pt x="245" y="190"/>
                    <a:pt x="245" y="109"/>
                  </a:cubicBezTo>
                  <a:cubicBezTo>
                    <a:pt x="245" y="55"/>
                    <a:pt x="218" y="27"/>
                    <a:pt x="19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41"/>
            <p:cNvSpPr/>
            <p:nvPr/>
          </p:nvSpPr>
          <p:spPr>
            <a:xfrm>
              <a:off x="4240770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41"/>
            <p:cNvSpPr/>
            <p:nvPr/>
          </p:nvSpPr>
          <p:spPr>
            <a:xfrm>
              <a:off x="4213613" y="307572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41"/>
            <p:cNvSpPr/>
            <p:nvPr/>
          </p:nvSpPr>
          <p:spPr>
            <a:xfrm>
              <a:off x="4240770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41"/>
            <p:cNvSpPr/>
            <p:nvPr/>
          </p:nvSpPr>
          <p:spPr>
            <a:xfrm>
              <a:off x="4240770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1"/>
            <p:cNvSpPr/>
            <p:nvPr/>
          </p:nvSpPr>
          <p:spPr>
            <a:xfrm>
              <a:off x="4213613" y="312823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41"/>
            <p:cNvSpPr/>
            <p:nvPr/>
          </p:nvSpPr>
          <p:spPr>
            <a:xfrm>
              <a:off x="4213613" y="3180686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41"/>
            <p:cNvSpPr/>
            <p:nvPr/>
          </p:nvSpPr>
          <p:spPr>
            <a:xfrm>
              <a:off x="4240770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1"/>
            <p:cNvSpPr/>
            <p:nvPr/>
          </p:nvSpPr>
          <p:spPr>
            <a:xfrm>
              <a:off x="4213613" y="3233200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1"/>
            <p:cNvSpPr/>
            <p:nvPr/>
          </p:nvSpPr>
          <p:spPr>
            <a:xfrm>
              <a:off x="4240770" y="326035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1"/>
            <p:cNvSpPr/>
            <p:nvPr/>
          </p:nvSpPr>
          <p:spPr>
            <a:xfrm>
              <a:off x="4240770" y="331280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1"/>
            <p:cNvSpPr/>
            <p:nvPr/>
          </p:nvSpPr>
          <p:spPr>
            <a:xfrm>
              <a:off x="4213613" y="3285646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1"/>
            <p:cNvSpPr/>
            <p:nvPr/>
          </p:nvSpPr>
          <p:spPr>
            <a:xfrm>
              <a:off x="4213613" y="3338160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1"/>
            <p:cNvSpPr/>
            <p:nvPr/>
          </p:nvSpPr>
          <p:spPr>
            <a:xfrm>
              <a:off x="4240770" y="336531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41"/>
            <p:cNvSpPr/>
            <p:nvPr/>
          </p:nvSpPr>
          <p:spPr>
            <a:xfrm>
              <a:off x="4240770" y="3417765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7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41"/>
            <p:cNvSpPr/>
            <p:nvPr/>
          </p:nvSpPr>
          <p:spPr>
            <a:xfrm>
              <a:off x="4213613" y="3390674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1"/>
            <p:cNvSpPr/>
            <p:nvPr/>
          </p:nvSpPr>
          <p:spPr>
            <a:xfrm>
              <a:off x="4190058" y="3050369"/>
              <a:ext cx="18216" cy="20017"/>
            </a:xfrm>
            <a:custGeom>
              <a:avLst/>
              <a:gdLst/>
              <a:ahLst/>
              <a:cxnLst/>
              <a:rect l="l" t="t" r="r" b="b"/>
              <a:pathLst>
                <a:path w="273" h="300" extrusionOk="0">
                  <a:moveTo>
                    <a:pt x="137" y="1"/>
                  </a:moveTo>
                  <a:cubicBezTo>
                    <a:pt x="82" y="55"/>
                    <a:pt x="55" y="136"/>
                    <a:pt x="1" y="245"/>
                  </a:cubicBezTo>
                  <a:cubicBezTo>
                    <a:pt x="28" y="272"/>
                    <a:pt x="82" y="299"/>
                    <a:pt x="109" y="299"/>
                  </a:cubicBezTo>
                  <a:cubicBezTo>
                    <a:pt x="218" y="299"/>
                    <a:pt x="272" y="218"/>
                    <a:pt x="272" y="136"/>
                  </a:cubicBezTo>
                  <a:cubicBezTo>
                    <a:pt x="272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1"/>
            <p:cNvSpPr/>
            <p:nvPr/>
          </p:nvSpPr>
          <p:spPr>
            <a:xfrm>
              <a:off x="4213613" y="3026881"/>
              <a:ext cx="21819" cy="16348"/>
            </a:xfrm>
            <a:custGeom>
              <a:avLst/>
              <a:gdLst/>
              <a:ahLst/>
              <a:cxnLst/>
              <a:rect l="l" t="t" r="r" b="b"/>
              <a:pathLst>
                <a:path w="327" h="245" extrusionOk="0">
                  <a:moveTo>
                    <a:pt x="272" y="0"/>
                  </a:moveTo>
                  <a:cubicBezTo>
                    <a:pt x="190" y="54"/>
                    <a:pt x="109" y="82"/>
                    <a:pt x="1" y="109"/>
                  </a:cubicBezTo>
                  <a:cubicBezTo>
                    <a:pt x="1" y="190"/>
                    <a:pt x="82" y="244"/>
                    <a:pt x="163" y="244"/>
                  </a:cubicBezTo>
                  <a:cubicBezTo>
                    <a:pt x="245" y="244"/>
                    <a:pt x="326" y="190"/>
                    <a:pt x="326" y="109"/>
                  </a:cubicBezTo>
                  <a:cubicBezTo>
                    <a:pt x="326" y="54"/>
                    <a:pt x="299" y="27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1"/>
            <p:cNvSpPr/>
            <p:nvPr/>
          </p:nvSpPr>
          <p:spPr>
            <a:xfrm>
              <a:off x="4188257" y="310288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1"/>
            <p:cNvSpPr/>
            <p:nvPr/>
          </p:nvSpPr>
          <p:spPr>
            <a:xfrm>
              <a:off x="4175579" y="3082998"/>
              <a:ext cx="7340" cy="12678"/>
            </a:xfrm>
            <a:custGeom>
              <a:avLst/>
              <a:gdLst/>
              <a:ahLst/>
              <a:cxnLst/>
              <a:rect l="l" t="t" r="r" b="b"/>
              <a:pathLst>
                <a:path w="110" h="190" extrusionOk="0">
                  <a:moveTo>
                    <a:pt x="82" y="0"/>
                  </a:moveTo>
                  <a:cubicBezTo>
                    <a:pt x="55" y="54"/>
                    <a:pt x="28" y="136"/>
                    <a:pt x="1" y="190"/>
                  </a:cubicBezTo>
                  <a:cubicBezTo>
                    <a:pt x="55" y="163"/>
                    <a:pt x="109" y="109"/>
                    <a:pt x="109" y="54"/>
                  </a:cubicBezTo>
                  <a:cubicBezTo>
                    <a:pt x="109" y="27"/>
                    <a:pt x="82" y="27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1"/>
            <p:cNvSpPr/>
            <p:nvPr/>
          </p:nvSpPr>
          <p:spPr>
            <a:xfrm>
              <a:off x="4188257" y="315533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1"/>
            <p:cNvSpPr/>
            <p:nvPr/>
          </p:nvSpPr>
          <p:spPr>
            <a:xfrm>
              <a:off x="4161099" y="312823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41"/>
            <p:cNvSpPr/>
            <p:nvPr/>
          </p:nvSpPr>
          <p:spPr>
            <a:xfrm>
              <a:off x="4161099" y="3180686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1"/>
            <p:cNvSpPr/>
            <p:nvPr/>
          </p:nvSpPr>
          <p:spPr>
            <a:xfrm>
              <a:off x="4188257" y="3207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1"/>
            <p:cNvSpPr/>
            <p:nvPr/>
          </p:nvSpPr>
          <p:spPr>
            <a:xfrm>
              <a:off x="4161099" y="3233200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1"/>
            <p:cNvSpPr/>
            <p:nvPr/>
          </p:nvSpPr>
          <p:spPr>
            <a:xfrm>
              <a:off x="4188257" y="326035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1"/>
            <p:cNvSpPr/>
            <p:nvPr/>
          </p:nvSpPr>
          <p:spPr>
            <a:xfrm>
              <a:off x="4188257" y="3312804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1"/>
            <p:cNvSpPr/>
            <p:nvPr/>
          </p:nvSpPr>
          <p:spPr>
            <a:xfrm>
              <a:off x="4161099" y="3285646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1"/>
            <p:cNvSpPr/>
            <p:nvPr/>
          </p:nvSpPr>
          <p:spPr>
            <a:xfrm>
              <a:off x="4188257" y="336531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82" y="0"/>
                    <a:pt x="28" y="27"/>
                    <a:pt x="1" y="109"/>
                  </a:cubicBezTo>
                  <a:cubicBezTo>
                    <a:pt x="55" y="163"/>
                    <a:pt x="109" y="217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1"/>
            <p:cNvSpPr/>
            <p:nvPr/>
          </p:nvSpPr>
          <p:spPr>
            <a:xfrm>
              <a:off x="4162967" y="33381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81" y="0"/>
                    <a:pt x="27" y="55"/>
                    <a:pt x="0" y="82"/>
                  </a:cubicBezTo>
                  <a:cubicBezTo>
                    <a:pt x="54" y="163"/>
                    <a:pt x="136" y="245"/>
                    <a:pt x="190" y="299"/>
                  </a:cubicBezTo>
                  <a:cubicBezTo>
                    <a:pt x="244" y="272"/>
                    <a:pt x="298" y="217"/>
                    <a:pt x="298" y="163"/>
                  </a:cubicBezTo>
                  <a:cubicBezTo>
                    <a:pt x="298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1"/>
            <p:cNvSpPr/>
            <p:nvPr/>
          </p:nvSpPr>
          <p:spPr>
            <a:xfrm>
              <a:off x="4152091" y="3157198"/>
              <a:ext cx="3670" cy="14546"/>
            </a:xfrm>
            <a:custGeom>
              <a:avLst/>
              <a:gdLst/>
              <a:ahLst/>
              <a:cxnLst/>
              <a:rect l="l" t="t" r="r" b="b"/>
              <a:pathLst>
                <a:path w="55" h="218" extrusionOk="0">
                  <a:moveTo>
                    <a:pt x="0" y="0"/>
                  </a:moveTo>
                  <a:cubicBezTo>
                    <a:pt x="0" y="81"/>
                    <a:pt x="0" y="163"/>
                    <a:pt x="0" y="217"/>
                  </a:cubicBezTo>
                  <a:cubicBezTo>
                    <a:pt x="27" y="190"/>
                    <a:pt x="55" y="163"/>
                    <a:pt x="55" y="109"/>
                  </a:cubicBezTo>
                  <a:cubicBezTo>
                    <a:pt x="55" y="54"/>
                    <a:pt x="27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1"/>
            <p:cNvSpPr/>
            <p:nvPr/>
          </p:nvSpPr>
          <p:spPr>
            <a:xfrm>
              <a:off x="4144818" y="3263960"/>
              <a:ext cx="10943" cy="16348"/>
            </a:xfrm>
            <a:custGeom>
              <a:avLst/>
              <a:gdLst/>
              <a:ahLst/>
              <a:cxnLst/>
              <a:rect l="l" t="t" r="r" b="b"/>
              <a:pathLst>
                <a:path w="164" h="245" extrusionOk="0">
                  <a:moveTo>
                    <a:pt x="136" y="0"/>
                  </a:moveTo>
                  <a:cubicBezTo>
                    <a:pt x="82" y="82"/>
                    <a:pt x="28" y="190"/>
                    <a:pt x="1" y="245"/>
                  </a:cubicBezTo>
                  <a:cubicBezTo>
                    <a:pt x="109" y="245"/>
                    <a:pt x="164" y="190"/>
                    <a:pt x="164" y="82"/>
                  </a:cubicBezTo>
                  <a:cubicBezTo>
                    <a:pt x="164" y="55"/>
                    <a:pt x="136" y="28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1"/>
            <p:cNvSpPr/>
            <p:nvPr/>
          </p:nvSpPr>
          <p:spPr>
            <a:xfrm>
              <a:off x="4148488" y="3312804"/>
              <a:ext cx="7273" cy="18149"/>
            </a:xfrm>
            <a:custGeom>
              <a:avLst/>
              <a:gdLst/>
              <a:ahLst/>
              <a:cxnLst/>
              <a:rect l="l" t="t" r="r" b="b"/>
              <a:pathLst>
                <a:path w="109" h="272" extrusionOk="0">
                  <a:moveTo>
                    <a:pt x="0" y="1"/>
                  </a:moveTo>
                  <a:cubicBezTo>
                    <a:pt x="0" y="55"/>
                    <a:pt x="27" y="109"/>
                    <a:pt x="27" y="191"/>
                  </a:cubicBezTo>
                  <a:lnTo>
                    <a:pt x="0" y="191"/>
                  </a:lnTo>
                  <a:cubicBezTo>
                    <a:pt x="27" y="218"/>
                    <a:pt x="27" y="245"/>
                    <a:pt x="54" y="272"/>
                  </a:cubicBezTo>
                  <a:cubicBezTo>
                    <a:pt x="81" y="245"/>
                    <a:pt x="109" y="191"/>
                    <a:pt x="109" y="136"/>
                  </a:cubicBezTo>
                  <a:cubicBezTo>
                    <a:pt x="109" y="82"/>
                    <a:pt x="54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1"/>
            <p:cNvSpPr/>
            <p:nvPr/>
          </p:nvSpPr>
          <p:spPr>
            <a:xfrm>
              <a:off x="4923114" y="299792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190"/>
                    <a:pt x="27" y="217"/>
                    <a:pt x="54" y="244"/>
                  </a:cubicBezTo>
                  <a:cubicBezTo>
                    <a:pt x="81" y="163"/>
                    <a:pt x="81" y="109"/>
                    <a:pt x="109" y="54"/>
                  </a:cubicBezTo>
                  <a:lnTo>
                    <a:pt x="109" y="54"/>
                  </a:lnTo>
                  <a:cubicBezTo>
                    <a:pt x="81" y="136"/>
                    <a:pt x="81" y="190"/>
                    <a:pt x="81" y="271"/>
                  </a:cubicBezTo>
                  <a:cubicBezTo>
                    <a:pt x="109" y="271"/>
                    <a:pt x="136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1"/>
            <p:cNvSpPr/>
            <p:nvPr/>
          </p:nvSpPr>
          <p:spPr>
            <a:xfrm>
              <a:off x="4950205" y="302321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1"/>
            <p:cNvSpPr/>
            <p:nvPr/>
          </p:nvSpPr>
          <p:spPr>
            <a:xfrm>
              <a:off x="4910436" y="3023212"/>
              <a:ext cx="7273" cy="9141"/>
            </a:xfrm>
            <a:custGeom>
              <a:avLst/>
              <a:gdLst/>
              <a:ahLst/>
              <a:cxnLst/>
              <a:rect l="l" t="t" r="r" b="b"/>
              <a:pathLst>
                <a:path w="109" h="137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55"/>
                    <a:pt x="54" y="109"/>
                    <a:pt x="109" y="137"/>
                  </a:cubicBezTo>
                  <a:cubicBezTo>
                    <a:pt x="82" y="55"/>
                    <a:pt x="54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1"/>
            <p:cNvSpPr/>
            <p:nvPr/>
          </p:nvSpPr>
          <p:spPr>
            <a:xfrm>
              <a:off x="5237996" y="262865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1"/>
            <p:cNvSpPr/>
            <p:nvPr/>
          </p:nvSpPr>
          <p:spPr>
            <a:xfrm>
              <a:off x="5212640" y="2655816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218" y="1"/>
                  </a:moveTo>
                  <a:cubicBezTo>
                    <a:pt x="218" y="28"/>
                    <a:pt x="218" y="28"/>
                    <a:pt x="218" y="55"/>
                  </a:cubicBezTo>
                  <a:cubicBezTo>
                    <a:pt x="186" y="87"/>
                    <a:pt x="145" y="100"/>
                    <a:pt x="100" y="100"/>
                  </a:cubicBezTo>
                  <a:cubicBezTo>
                    <a:pt x="68" y="100"/>
                    <a:pt x="35" y="93"/>
                    <a:pt x="1" y="82"/>
                  </a:cubicBezTo>
                  <a:cubicBezTo>
                    <a:pt x="1" y="109"/>
                    <a:pt x="1" y="136"/>
                    <a:pt x="1" y="136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82"/>
                    <a:pt x="272" y="28"/>
                    <a:pt x="21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1"/>
            <p:cNvSpPr/>
            <p:nvPr/>
          </p:nvSpPr>
          <p:spPr>
            <a:xfrm>
              <a:off x="5237996" y="2681172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1"/>
            <p:cNvSpPr/>
            <p:nvPr/>
          </p:nvSpPr>
          <p:spPr>
            <a:xfrm>
              <a:off x="5212640" y="270833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1"/>
            <p:cNvSpPr/>
            <p:nvPr/>
          </p:nvSpPr>
          <p:spPr>
            <a:xfrm>
              <a:off x="5237996" y="2733686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1"/>
            <p:cNvSpPr/>
            <p:nvPr/>
          </p:nvSpPr>
          <p:spPr>
            <a:xfrm>
              <a:off x="5212640" y="2760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91" y="0"/>
                  </a:moveTo>
                  <a:cubicBezTo>
                    <a:pt x="191" y="27"/>
                    <a:pt x="191" y="27"/>
                    <a:pt x="191" y="54"/>
                  </a:cubicBezTo>
                  <a:lnTo>
                    <a:pt x="28" y="54"/>
                  </a:lnTo>
                  <a:cubicBezTo>
                    <a:pt x="28" y="81"/>
                    <a:pt x="1" y="108"/>
                    <a:pt x="1" y="163"/>
                  </a:cubicBezTo>
                  <a:cubicBezTo>
                    <a:pt x="1" y="244"/>
                    <a:pt x="55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27"/>
                    <a:pt x="19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1"/>
            <p:cNvSpPr/>
            <p:nvPr/>
          </p:nvSpPr>
          <p:spPr>
            <a:xfrm>
              <a:off x="5237996" y="2786133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1"/>
            <p:cNvSpPr/>
            <p:nvPr/>
          </p:nvSpPr>
          <p:spPr>
            <a:xfrm>
              <a:off x="5214508" y="2813290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36" y="1"/>
                  </a:moveTo>
                  <a:cubicBezTo>
                    <a:pt x="81" y="1"/>
                    <a:pt x="54" y="28"/>
                    <a:pt x="27" y="55"/>
                  </a:cubicBezTo>
                  <a:cubicBezTo>
                    <a:pt x="0" y="55"/>
                    <a:pt x="0" y="82"/>
                    <a:pt x="0" y="136"/>
                  </a:cubicBezTo>
                  <a:cubicBezTo>
                    <a:pt x="0" y="190"/>
                    <a:pt x="27" y="245"/>
                    <a:pt x="54" y="272"/>
                  </a:cubicBezTo>
                  <a:cubicBezTo>
                    <a:pt x="81" y="299"/>
                    <a:pt x="109" y="299"/>
                    <a:pt x="136" y="299"/>
                  </a:cubicBezTo>
                  <a:cubicBezTo>
                    <a:pt x="217" y="299"/>
                    <a:pt x="271" y="245"/>
                    <a:pt x="271" y="163"/>
                  </a:cubicBezTo>
                  <a:cubicBezTo>
                    <a:pt x="271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1"/>
            <p:cNvSpPr/>
            <p:nvPr/>
          </p:nvSpPr>
          <p:spPr>
            <a:xfrm>
              <a:off x="5237996" y="2838646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1"/>
            <p:cNvSpPr/>
            <p:nvPr/>
          </p:nvSpPr>
          <p:spPr>
            <a:xfrm>
              <a:off x="5212640" y="286580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1"/>
            <p:cNvSpPr/>
            <p:nvPr/>
          </p:nvSpPr>
          <p:spPr>
            <a:xfrm>
              <a:off x="5185549" y="2681172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1"/>
            <p:cNvSpPr/>
            <p:nvPr/>
          </p:nvSpPr>
          <p:spPr>
            <a:xfrm>
              <a:off x="5163796" y="2664891"/>
              <a:ext cx="16348" cy="10943"/>
            </a:xfrm>
            <a:custGeom>
              <a:avLst/>
              <a:gdLst/>
              <a:ahLst/>
              <a:cxnLst/>
              <a:rect l="l" t="t" r="r" b="b"/>
              <a:pathLst>
                <a:path w="245" h="164" extrusionOk="0">
                  <a:moveTo>
                    <a:pt x="245" y="0"/>
                  </a:moveTo>
                  <a:cubicBezTo>
                    <a:pt x="163" y="55"/>
                    <a:pt x="55" y="109"/>
                    <a:pt x="1" y="136"/>
                  </a:cubicBezTo>
                  <a:cubicBezTo>
                    <a:pt x="28" y="163"/>
                    <a:pt x="55" y="163"/>
                    <a:pt x="109" y="163"/>
                  </a:cubicBezTo>
                  <a:cubicBezTo>
                    <a:pt x="190" y="163"/>
                    <a:pt x="245" y="109"/>
                    <a:pt x="245" y="28"/>
                  </a:cubicBezTo>
                  <a:cubicBezTo>
                    <a:pt x="245" y="0"/>
                    <a:pt x="245" y="0"/>
                    <a:pt x="24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1"/>
            <p:cNvSpPr/>
            <p:nvPr/>
          </p:nvSpPr>
          <p:spPr>
            <a:xfrm>
              <a:off x="5196358" y="2733686"/>
              <a:ext cx="10943" cy="16348"/>
            </a:xfrm>
            <a:custGeom>
              <a:avLst/>
              <a:gdLst/>
              <a:ahLst/>
              <a:cxnLst/>
              <a:rect l="l" t="t" r="r" b="b"/>
              <a:pathLst>
                <a:path w="164" h="245" extrusionOk="0">
                  <a:moveTo>
                    <a:pt x="1" y="0"/>
                  </a:moveTo>
                  <a:cubicBezTo>
                    <a:pt x="28" y="82"/>
                    <a:pt x="28" y="136"/>
                    <a:pt x="28" y="244"/>
                  </a:cubicBezTo>
                  <a:cubicBezTo>
                    <a:pt x="55" y="217"/>
                    <a:pt x="109" y="190"/>
                    <a:pt x="164" y="163"/>
                  </a:cubicBezTo>
                  <a:cubicBezTo>
                    <a:pt x="164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1"/>
            <p:cNvSpPr/>
            <p:nvPr/>
          </p:nvSpPr>
          <p:spPr>
            <a:xfrm>
              <a:off x="5185549" y="2849523"/>
              <a:ext cx="21752" cy="10876"/>
            </a:xfrm>
            <a:custGeom>
              <a:avLst/>
              <a:gdLst/>
              <a:ahLst/>
              <a:cxnLst/>
              <a:rect l="l" t="t" r="r" b="b"/>
              <a:pathLst>
                <a:path w="326" h="163" extrusionOk="0">
                  <a:moveTo>
                    <a:pt x="136" y="0"/>
                  </a:moveTo>
                  <a:cubicBezTo>
                    <a:pt x="109" y="0"/>
                    <a:pt x="54" y="27"/>
                    <a:pt x="0" y="27"/>
                  </a:cubicBezTo>
                  <a:cubicBezTo>
                    <a:pt x="27" y="81"/>
                    <a:pt x="81" y="163"/>
                    <a:pt x="163" y="163"/>
                  </a:cubicBezTo>
                  <a:cubicBezTo>
                    <a:pt x="244" y="163"/>
                    <a:pt x="326" y="81"/>
                    <a:pt x="32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1"/>
            <p:cNvSpPr/>
            <p:nvPr/>
          </p:nvSpPr>
          <p:spPr>
            <a:xfrm>
              <a:off x="5160193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244"/>
                    <a:pt x="55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1"/>
            <p:cNvSpPr/>
            <p:nvPr/>
          </p:nvSpPr>
          <p:spPr>
            <a:xfrm>
              <a:off x="5133035" y="2628658"/>
              <a:ext cx="16348" cy="10943"/>
            </a:xfrm>
            <a:custGeom>
              <a:avLst/>
              <a:gdLst/>
              <a:ahLst/>
              <a:cxnLst/>
              <a:rect l="l" t="t" r="r" b="b"/>
              <a:pathLst>
                <a:path w="245" h="164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82" y="137"/>
                    <a:pt x="136" y="82"/>
                    <a:pt x="163" y="82"/>
                  </a:cubicBezTo>
                  <a:cubicBezTo>
                    <a:pt x="190" y="55"/>
                    <a:pt x="217" y="55"/>
                    <a:pt x="245" y="28"/>
                  </a:cubicBezTo>
                  <a:cubicBezTo>
                    <a:pt x="217" y="28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1"/>
            <p:cNvSpPr/>
            <p:nvPr/>
          </p:nvSpPr>
          <p:spPr>
            <a:xfrm>
              <a:off x="5160193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1"/>
            <p:cNvSpPr/>
            <p:nvPr/>
          </p:nvSpPr>
          <p:spPr>
            <a:xfrm>
              <a:off x="5133035" y="2739091"/>
              <a:ext cx="10943" cy="16348"/>
            </a:xfrm>
            <a:custGeom>
              <a:avLst/>
              <a:gdLst/>
              <a:ahLst/>
              <a:cxnLst/>
              <a:rect l="l" t="t" r="r" b="b"/>
              <a:pathLst>
                <a:path w="164" h="245" extrusionOk="0">
                  <a:moveTo>
                    <a:pt x="28" y="1"/>
                  </a:moveTo>
                  <a:cubicBezTo>
                    <a:pt x="28" y="28"/>
                    <a:pt x="0" y="55"/>
                    <a:pt x="0" y="82"/>
                  </a:cubicBezTo>
                  <a:cubicBezTo>
                    <a:pt x="0" y="163"/>
                    <a:pt x="82" y="245"/>
                    <a:pt x="163" y="245"/>
                  </a:cubicBezTo>
                  <a:cubicBezTo>
                    <a:pt x="109" y="163"/>
                    <a:pt x="82" y="82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1"/>
            <p:cNvSpPr/>
            <p:nvPr/>
          </p:nvSpPr>
          <p:spPr>
            <a:xfrm>
              <a:off x="5107679" y="270833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18" y="299"/>
                    <a:pt x="272" y="272"/>
                    <a:pt x="299" y="217"/>
                  </a:cubicBezTo>
                  <a:cubicBezTo>
                    <a:pt x="272" y="136"/>
                    <a:pt x="245" y="82"/>
                    <a:pt x="218" y="28"/>
                  </a:cubicBezTo>
                  <a:cubicBezTo>
                    <a:pt x="218" y="0"/>
                    <a:pt x="191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1"/>
            <p:cNvSpPr/>
            <p:nvPr/>
          </p:nvSpPr>
          <p:spPr>
            <a:xfrm>
              <a:off x="5107679" y="2760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1"/>
            <p:cNvSpPr/>
            <p:nvPr/>
          </p:nvSpPr>
          <p:spPr>
            <a:xfrm>
              <a:off x="5107679" y="281329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1"/>
            <p:cNvSpPr/>
            <p:nvPr/>
          </p:nvSpPr>
          <p:spPr>
            <a:xfrm>
              <a:off x="5133035" y="2838646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1"/>
            <p:cNvSpPr/>
            <p:nvPr/>
          </p:nvSpPr>
          <p:spPr>
            <a:xfrm>
              <a:off x="5107679" y="286580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1"/>
            <p:cNvSpPr/>
            <p:nvPr/>
          </p:nvSpPr>
          <p:spPr>
            <a:xfrm>
              <a:off x="5080521" y="262865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1"/>
            <p:cNvSpPr/>
            <p:nvPr/>
          </p:nvSpPr>
          <p:spPr>
            <a:xfrm>
              <a:off x="5107679" y="260336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1"/>
            <p:cNvSpPr/>
            <p:nvPr/>
          </p:nvSpPr>
          <p:spPr>
            <a:xfrm>
              <a:off x="5080521" y="2681172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1"/>
            <p:cNvSpPr/>
            <p:nvPr/>
          </p:nvSpPr>
          <p:spPr>
            <a:xfrm>
              <a:off x="5080521" y="2733686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1"/>
            <p:cNvSpPr/>
            <p:nvPr/>
          </p:nvSpPr>
          <p:spPr>
            <a:xfrm>
              <a:off x="5080521" y="2786133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1"/>
            <p:cNvSpPr/>
            <p:nvPr/>
          </p:nvSpPr>
          <p:spPr>
            <a:xfrm>
              <a:off x="5080521" y="2838646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1"/>
            <p:cNvSpPr/>
            <p:nvPr/>
          </p:nvSpPr>
          <p:spPr>
            <a:xfrm>
              <a:off x="5898587" y="3338160"/>
              <a:ext cx="14546" cy="21752"/>
            </a:xfrm>
            <a:custGeom>
              <a:avLst/>
              <a:gdLst/>
              <a:ahLst/>
              <a:cxnLst/>
              <a:rect l="l" t="t" r="r" b="b"/>
              <a:pathLst>
                <a:path w="218" h="326" extrusionOk="0">
                  <a:moveTo>
                    <a:pt x="109" y="0"/>
                  </a:moveTo>
                  <a:cubicBezTo>
                    <a:pt x="82" y="0"/>
                    <a:pt x="55" y="28"/>
                    <a:pt x="28" y="28"/>
                  </a:cubicBezTo>
                  <a:cubicBezTo>
                    <a:pt x="28" y="55"/>
                    <a:pt x="28" y="55"/>
                    <a:pt x="28" y="82"/>
                  </a:cubicBezTo>
                  <a:cubicBezTo>
                    <a:pt x="28" y="136"/>
                    <a:pt x="1" y="190"/>
                    <a:pt x="1" y="272"/>
                  </a:cubicBezTo>
                  <a:cubicBezTo>
                    <a:pt x="28" y="299"/>
                    <a:pt x="55" y="299"/>
                    <a:pt x="109" y="326"/>
                  </a:cubicBezTo>
                  <a:cubicBezTo>
                    <a:pt x="136" y="217"/>
                    <a:pt x="191" y="136"/>
                    <a:pt x="218" y="82"/>
                  </a:cubicBezTo>
                  <a:cubicBezTo>
                    <a:pt x="218" y="55"/>
                    <a:pt x="191" y="28"/>
                    <a:pt x="164" y="28"/>
                  </a:cubicBezTo>
                  <a:cubicBezTo>
                    <a:pt x="164" y="0"/>
                    <a:pt x="136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1"/>
            <p:cNvSpPr/>
            <p:nvPr/>
          </p:nvSpPr>
          <p:spPr>
            <a:xfrm>
              <a:off x="5934819" y="3312804"/>
              <a:ext cx="7273" cy="10943"/>
            </a:xfrm>
            <a:custGeom>
              <a:avLst/>
              <a:gdLst/>
              <a:ahLst/>
              <a:cxnLst/>
              <a:rect l="l" t="t" r="r" b="b"/>
              <a:pathLst>
                <a:path w="109" h="164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7" y="136"/>
                    <a:pt x="55" y="136"/>
                  </a:cubicBezTo>
                  <a:cubicBezTo>
                    <a:pt x="82" y="136"/>
                    <a:pt x="82" y="136"/>
                    <a:pt x="109" y="164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82"/>
                    <a:pt x="55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1"/>
            <p:cNvSpPr/>
            <p:nvPr/>
          </p:nvSpPr>
          <p:spPr>
            <a:xfrm>
              <a:off x="7131156" y="1946381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17"/>
                    <a:pt x="27" y="272"/>
                    <a:pt x="82" y="272"/>
                  </a:cubicBezTo>
                  <a:lnTo>
                    <a:pt x="244" y="272"/>
                  </a:lnTo>
                  <a:cubicBezTo>
                    <a:pt x="271" y="244"/>
                    <a:pt x="299" y="190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1"/>
            <p:cNvSpPr/>
            <p:nvPr/>
          </p:nvSpPr>
          <p:spPr>
            <a:xfrm>
              <a:off x="6973682" y="2000696"/>
              <a:ext cx="3670" cy="5471"/>
            </a:xfrm>
            <a:custGeom>
              <a:avLst/>
              <a:gdLst/>
              <a:ahLst/>
              <a:cxnLst/>
              <a:rect l="l" t="t" r="r" b="b"/>
              <a:pathLst>
                <a:path w="55" h="82" extrusionOk="0">
                  <a:moveTo>
                    <a:pt x="55" y="0"/>
                  </a:moveTo>
                  <a:lnTo>
                    <a:pt x="55" y="0"/>
                  </a:lnTo>
                  <a:cubicBezTo>
                    <a:pt x="28" y="27"/>
                    <a:pt x="0" y="54"/>
                    <a:pt x="0" y="81"/>
                  </a:cubicBezTo>
                  <a:cubicBezTo>
                    <a:pt x="28" y="54"/>
                    <a:pt x="55" y="27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1"/>
            <p:cNvSpPr/>
            <p:nvPr/>
          </p:nvSpPr>
          <p:spPr>
            <a:xfrm>
              <a:off x="6919366" y="2004299"/>
              <a:ext cx="21819" cy="14546"/>
            </a:xfrm>
            <a:custGeom>
              <a:avLst/>
              <a:gdLst/>
              <a:ahLst/>
              <a:cxnLst/>
              <a:rect l="l" t="t" r="r" b="b"/>
              <a:pathLst>
                <a:path w="327" h="218" extrusionOk="0">
                  <a:moveTo>
                    <a:pt x="28" y="0"/>
                  </a:moveTo>
                  <a:cubicBezTo>
                    <a:pt x="28" y="27"/>
                    <a:pt x="1" y="27"/>
                    <a:pt x="1" y="82"/>
                  </a:cubicBezTo>
                  <a:cubicBezTo>
                    <a:pt x="1" y="163"/>
                    <a:pt x="82" y="217"/>
                    <a:pt x="163" y="217"/>
                  </a:cubicBezTo>
                  <a:cubicBezTo>
                    <a:pt x="245" y="217"/>
                    <a:pt x="326" y="163"/>
                    <a:pt x="326" y="82"/>
                  </a:cubicBezTo>
                  <a:cubicBezTo>
                    <a:pt x="326" y="55"/>
                    <a:pt x="326" y="27"/>
                    <a:pt x="29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41"/>
            <p:cNvSpPr/>
            <p:nvPr/>
          </p:nvSpPr>
          <p:spPr>
            <a:xfrm>
              <a:off x="6955599" y="1991621"/>
              <a:ext cx="5471" cy="1868"/>
            </a:xfrm>
            <a:custGeom>
              <a:avLst/>
              <a:gdLst/>
              <a:ahLst/>
              <a:cxnLst/>
              <a:rect l="l" t="t" r="r" b="b"/>
              <a:pathLst>
                <a:path w="82" h="28" extrusionOk="0">
                  <a:moveTo>
                    <a:pt x="0" y="0"/>
                  </a:moveTo>
                  <a:cubicBezTo>
                    <a:pt x="0" y="0"/>
                    <a:pt x="0" y="28"/>
                    <a:pt x="0" y="28"/>
                  </a:cubicBezTo>
                  <a:lnTo>
                    <a:pt x="27" y="28"/>
                  </a:lnTo>
                  <a:cubicBezTo>
                    <a:pt x="54" y="28"/>
                    <a:pt x="54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41"/>
            <p:cNvSpPr/>
            <p:nvPr/>
          </p:nvSpPr>
          <p:spPr>
            <a:xfrm>
              <a:off x="6946524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41"/>
            <p:cNvSpPr/>
            <p:nvPr/>
          </p:nvSpPr>
          <p:spPr>
            <a:xfrm>
              <a:off x="6894077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41"/>
            <p:cNvSpPr/>
            <p:nvPr/>
          </p:nvSpPr>
          <p:spPr>
            <a:xfrm>
              <a:off x="6457887" y="1788907"/>
              <a:ext cx="9075" cy="14546"/>
            </a:xfrm>
            <a:custGeom>
              <a:avLst/>
              <a:gdLst/>
              <a:ahLst/>
              <a:cxnLst/>
              <a:rect l="l" t="t" r="r" b="b"/>
              <a:pathLst>
                <a:path w="136" h="218" extrusionOk="0">
                  <a:moveTo>
                    <a:pt x="54" y="1"/>
                  </a:moveTo>
                  <a:cubicBezTo>
                    <a:pt x="27" y="55"/>
                    <a:pt x="0" y="82"/>
                    <a:pt x="0" y="136"/>
                  </a:cubicBezTo>
                  <a:cubicBezTo>
                    <a:pt x="0" y="190"/>
                    <a:pt x="27" y="218"/>
                    <a:pt x="82" y="218"/>
                  </a:cubicBezTo>
                  <a:cubicBezTo>
                    <a:pt x="109" y="218"/>
                    <a:pt x="136" y="163"/>
                    <a:pt x="136" y="136"/>
                  </a:cubicBezTo>
                  <a:cubicBezTo>
                    <a:pt x="136" y="82"/>
                    <a:pt x="109" y="28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41"/>
            <p:cNvSpPr/>
            <p:nvPr/>
          </p:nvSpPr>
          <p:spPr>
            <a:xfrm>
              <a:off x="6081417" y="1846825"/>
              <a:ext cx="18149" cy="14546"/>
            </a:xfrm>
            <a:custGeom>
              <a:avLst/>
              <a:gdLst/>
              <a:ahLst/>
              <a:cxnLst/>
              <a:rect l="l" t="t" r="r" b="b"/>
              <a:pathLst>
                <a:path w="272" h="218" extrusionOk="0">
                  <a:moveTo>
                    <a:pt x="136" y="0"/>
                  </a:moveTo>
                  <a:cubicBezTo>
                    <a:pt x="82" y="55"/>
                    <a:pt x="55" y="109"/>
                    <a:pt x="0" y="136"/>
                  </a:cubicBezTo>
                  <a:cubicBezTo>
                    <a:pt x="28" y="190"/>
                    <a:pt x="82" y="217"/>
                    <a:pt x="136" y="217"/>
                  </a:cubicBezTo>
                  <a:cubicBezTo>
                    <a:pt x="190" y="217"/>
                    <a:pt x="244" y="190"/>
                    <a:pt x="272" y="136"/>
                  </a:cubicBezTo>
                  <a:cubicBezTo>
                    <a:pt x="217" y="109"/>
                    <a:pt x="163" y="55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41"/>
            <p:cNvSpPr/>
            <p:nvPr/>
          </p:nvSpPr>
          <p:spPr>
            <a:xfrm>
              <a:off x="6115781" y="1835949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41"/>
            <p:cNvSpPr/>
            <p:nvPr/>
          </p:nvSpPr>
          <p:spPr>
            <a:xfrm>
              <a:off x="5947497" y="1656788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136"/>
                    <a:pt x="299" y="109"/>
                    <a:pt x="299" y="82"/>
                  </a:cubicBezTo>
                  <a:cubicBezTo>
                    <a:pt x="271" y="82"/>
                    <a:pt x="271" y="82"/>
                    <a:pt x="244" y="109"/>
                  </a:cubicBezTo>
                  <a:cubicBezTo>
                    <a:pt x="271" y="82"/>
                    <a:pt x="271" y="55"/>
                    <a:pt x="271" y="55"/>
                  </a:cubicBezTo>
                  <a:cubicBezTo>
                    <a:pt x="244" y="28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41"/>
            <p:cNvSpPr/>
            <p:nvPr/>
          </p:nvSpPr>
          <p:spPr>
            <a:xfrm>
              <a:off x="5974655" y="1683946"/>
              <a:ext cx="19951" cy="14546"/>
            </a:xfrm>
            <a:custGeom>
              <a:avLst/>
              <a:gdLst/>
              <a:ahLst/>
              <a:cxnLst/>
              <a:rect l="l" t="t" r="r" b="b"/>
              <a:pathLst>
                <a:path w="299" h="218" extrusionOk="0">
                  <a:moveTo>
                    <a:pt x="163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163"/>
                    <a:pt x="0" y="190"/>
                    <a:pt x="27" y="217"/>
                  </a:cubicBezTo>
                  <a:cubicBezTo>
                    <a:pt x="109" y="217"/>
                    <a:pt x="217" y="190"/>
                    <a:pt x="298" y="163"/>
                  </a:cubicBezTo>
                  <a:cubicBezTo>
                    <a:pt x="298" y="136"/>
                    <a:pt x="298" y="136"/>
                    <a:pt x="298" y="136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41"/>
            <p:cNvSpPr/>
            <p:nvPr/>
          </p:nvSpPr>
          <p:spPr>
            <a:xfrm>
              <a:off x="5922141" y="168394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41"/>
            <p:cNvSpPr/>
            <p:nvPr/>
          </p:nvSpPr>
          <p:spPr>
            <a:xfrm>
              <a:off x="5869627" y="1584390"/>
              <a:ext cx="10943" cy="12744"/>
            </a:xfrm>
            <a:custGeom>
              <a:avLst/>
              <a:gdLst/>
              <a:ahLst/>
              <a:cxnLst/>
              <a:rect l="l" t="t" r="r" b="b"/>
              <a:pathLst>
                <a:path w="164" h="191" extrusionOk="0">
                  <a:moveTo>
                    <a:pt x="28" y="1"/>
                  </a:moveTo>
                  <a:cubicBezTo>
                    <a:pt x="1" y="1"/>
                    <a:pt x="1" y="28"/>
                    <a:pt x="1" y="55"/>
                  </a:cubicBezTo>
                  <a:cubicBezTo>
                    <a:pt x="1" y="109"/>
                    <a:pt x="28" y="163"/>
                    <a:pt x="82" y="190"/>
                  </a:cubicBezTo>
                  <a:cubicBezTo>
                    <a:pt x="82" y="190"/>
                    <a:pt x="82" y="190"/>
                    <a:pt x="82" y="163"/>
                  </a:cubicBezTo>
                  <a:cubicBezTo>
                    <a:pt x="96" y="177"/>
                    <a:pt x="96" y="184"/>
                    <a:pt x="103" y="184"/>
                  </a:cubicBezTo>
                  <a:cubicBezTo>
                    <a:pt x="109" y="184"/>
                    <a:pt x="123" y="177"/>
                    <a:pt x="164" y="163"/>
                  </a:cubicBezTo>
                  <a:cubicBezTo>
                    <a:pt x="137" y="109"/>
                    <a:pt x="82" y="55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41"/>
            <p:cNvSpPr/>
            <p:nvPr/>
          </p:nvSpPr>
          <p:spPr>
            <a:xfrm>
              <a:off x="5847941" y="1569911"/>
              <a:ext cx="9141" cy="1868"/>
            </a:xfrm>
            <a:custGeom>
              <a:avLst/>
              <a:gdLst/>
              <a:ahLst/>
              <a:cxnLst/>
              <a:rect l="l" t="t" r="r" b="b"/>
              <a:pathLst>
                <a:path w="137" h="28" extrusionOk="0">
                  <a:moveTo>
                    <a:pt x="0" y="1"/>
                  </a:moveTo>
                  <a:cubicBezTo>
                    <a:pt x="28" y="28"/>
                    <a:pt x="55" y="28"/>
                    <a:pt x="82" y="28"/>
                  </a:cubicBezTo>
                  <a:lnTo>
                    <a:pt x="136" y="28"/>
                  </a:lnTo>
                  <a:cubicBezTo>
                    <a:pt x="82" y="28"/>
                    <a:pt x="55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41"/>
            <p:cNvSpPr/>
            <p:nvPr/>
          </p:nvSpPr>
          <p:spPr>
            <a:xfrm>
              <a:off x="5869627" y="163143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41"/>
            <p:cNvSpPr/>
            <p:nvPr/>
          </p:nvSpPr>
          <p:spPr>
            <a:xfrm>
              <a:off x="5842536" y="1656788"/>
              <a:ext cx="21752" cy="12744"/>
            </a:xfrm>
            <a:custGeom>
              <a:avLst/>
              <a:gdLst/>
              <a:ahLst/>
              <a:cxnLst/>
              <a:rect l="l" t="t" r="r" b="b"/>
              <a:pathLst>
                <a:path w="326" h="191" extrusionOk="0">
                  <a:moveTo>
                    <a:pt x="163" y="0"/>
                  </a:moveTo>
                  <a:cubicBezTo>
                    <a:pt x="81" y="0"/>
                    <a:pt x="27" y="55"/>
                    <a:pt x="0" y="136"/>
                  </a:cubicBezTo>
                  <a:cubicBezTo>
                    <a:pt x="109" y="136"/>
                    <a:pt x="217" y="163"/>
                    <a:pt x="298" y="190"/>
                  </a:cubicBezTo>
                  <a:cubicBezTo>
                    <a:pt x="298" y="190"/>
                    <a:pt x="326" y="163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41"/>
            <p:cNvSpPr/>
            <p:nvPr/>
          </p:nvSpPr>
          <p:spPr>
            <a:xfrm>
              <a:off x="5894983" y="1656788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36" y="299"/>
                  </a:cubicBezTo>
                  <a:cubicBezTo>
                    <a:pt x="218" y="299"/>
                    <a:pt x="272" y="245"/>
                    <a:pt x="272" y="163"/>
                  </a:cubicBezTo>
                  <a:cubicBezTo>
                    <a:pt x="272" y="109"/>
                    <a:pt x="218" y="82"/>
                    <a:pt x="163" y="55"/>
                  </a:cubicBezTo>
                  <a:cubicBezTo>
                    <a:pt x="163" y="55"/>
                    <a:pt x="218" y="28"/>
                    <a:pt x="245" y="28"/>
                  </a:cubicBezTo>
                  <a:cubicBezTo>
                    <a:pt x="218" y="28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41"/>
            <p:cNvSpPr/>
            <p:nvPr/>
          </p:nvSpPr>
          <p:spPr>
            <a:xfrm>
              <a:off x="5817180" y="157898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109" y="54"/>
                    <a:pt x="55" y="109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41"/>
            <p:cNvSpPr/>
            <p:nvPr/>
          </p:nvSpPr>
          <p:spPr>
            <a:xfrm>
              <a:off x="5793626" y="1604275"/>
              <a:ext cx="18149" cy="12744"/>
            </a:xfrm>
            <a:custGeom>
              <a:avLst/>
              <a:gdLst/>
              <a:ahLst/>
              <a:cxnLst/>
              <a:rect l="l" t="t" r="r" b="b"/>
              <a:pathLst>
                <a:path w="272" h="191" extrusionOk="0">
                  <a:moveTo>
                    <a:pt x="82" y="1"/>
                  </a:moveTo>
                  <a:cubicBezTo>
                    <a:pt x="55" y="28"/>
                    <a:pt x="28" y="28"/>
                    <a:pt x="1" y="55"/>
                  </a:cubicBezTo>
                  <a:cubicBezTo>
                    <a:pt x="82" y="109"/>
                    <a:pt x="163" y="164"/>
                    <a:pt x="245" y="191"/>
                  </a:cubicBezTo>
                  <a:cubicBezTo>
                    <a:pt x="245" y="191"/>
                    <a:pt x="272" y="164"/>
                    <a:pt x="272" y="164"/>
                  </a:cubicBezTo>
                  <a:cubicBezTo>
                    <a:pt x="272" y="82"/>
                    <a:pt x="191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41"/>
            <p:cNvSpPr/>
            <p:nvPr/>
          </p:nvSpPr>
          <p:spPr>
            <a:xfrm>
              <a:off x="5817180" y="1633234"/>
              <a:ext cx="19951" cy="18216"/>
            </a:xfrm>
            <a:custGeom>
              <a:avLst/>
              <a:gdLst/>
              <a:ahLst/>
              <a:cxnLst/>
              <a:rect l="l" t="t" r="r" b="b"/>
              <a:pathLst>
                <a:path w="299" h="273" extrusionOk="0">
                  <a:moveTo>
                    <a:pt x="244" y="1"/>
                  </a:moveTo>
                  <a:cubicBezTo>
                    <a:pt x="163" y="55"/>
                    <a:pt x="109" y="82"/>
                    <a:pt x="0" y="136"/>
                  </a:cubicBezTo>
                  <a:cubicBezTo>
                    <a:pt x="0" y="164"/>
                    <a:pt x="0" y="191"/>
                    <a:pt x="27" y="218"/>
                  </a:cubicBezTo>
                  <a:cubicBezTo>
                    <a:pt x="27" y="218"/>
                    <a:pt x="55" y="245"/>
                    <a:pt x="82" y="245"/>
                  </a:cubicBezTo>
                  <a:cubicBezTo>
                    <a:pt x="109" y="272"/>
                    <a:pt x="109" y="272"/>
                    <a:pt x="136" y="272"/>
                  </a:cubicBezTo>
                  <a:cubicBezTo>
                    <a:pt x="244" y="272"/>
                    <a:pt x="299" y="191"/>
                    <a:pt x="299" y="109"/>
                  </a:cubicBezTo>
                  <a:cubicBezTo>
                    <a:pt x="299" y="82"/>
                    <a:pt x="272" y="28"/>
                    <a:pt x="24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41"/>
            <p:cNvSpPr/>
            <p:nvPr/>
          </p:nvSpPr>
          <p:spPr>
            <a:xfrm>
              <a:off x="5842536" y="160427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18"/>
                    <a:pt x="27" y="245"/>
                    <a:pt x="54" y="272"/>
                  </a:cubicBezTo>
                  <a:lnTo>
                    <a:pt x="190" y="272"/>
                  </a:lnTo>
                  <a:cubicBezTo>
                    <a:pt x="163" y="299"/>
                    <a:pt x="136" y="299"/>
                    <a:pt x="109" y="299"/>
                  </a:cubicBezTo>
                  <a:cubicBezTo>
                    <a:pt x="136" y="299"/>
                    <a:pt x="136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41"/>
            <p:cNvSpPr/>
            <p:nvPr/>
          </p:nvSpPr>
          <p:spPr>
            <a:xfrm>
              <a:off x="5791824" y="1618754"/>
              <a:ext cx="14546" cy="7340"/>
            </a:xfrm>
            <a:custGeom>
              <a:avLst/>
              <a:gdLst/>
              <a:ahLst/>
              <a:cxnLst/>
              <a:rect l="l" t="t" r="r" b="b"/>
              <a:pathLst>
                <a:path w="218" h="110" extrusionOk="0">
                  <a:moveTo>
                    <a:pt x="1" y="1"/>
                  </a:moveTo>
                  <a:cubicBezTo>
                    <a:pt x="1" y="55"/>
                    <a:pt x="82" y="109"/>
                    <a:pt x="136" y="109"/>
                  </a:cubicBezTo>
                  <a:cubicBezTo>
                    <a:pt x="163" y="109"/>
                    <a:pt x="190" y="82"/>
                    <a:pt x="218" y="55"/>
                  </a:cubicBezTo>
                  <a:cubicBezTo>
                    <a:pt x="163" y="28"/>
                    <a:pt x="82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41"/>
            <p:cNvSpPr/>
            <p:nvPr/>
          </p:nvSpPr>
          <p:spPr>
            <a:xfrm>
              <a:off x="5773742" y="1578985"/>
              <a:ext cx="5471" cy="67"/>
            </a:xfrm>
            <a:custGeom>
              <a:avLst/>
              <a:gdLst/>
              <a:ahLst/>
              <a:cxnLst/>
              <a:rect l="l" t="t" r="r" b="b"/>
              <a:pathLst>
                <a:path w="82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55" y="0"/>
                    <a:pt x="82" y="0"/>
                  </a:cubicBezTo>
                  <a:cubicBezTo>
                    <a:pt x="55" y="0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41"/>
            <p:cNvSpPr/>
            <p:nvPr/>
          </p:nvSpPr>
          <p:spPr>
            <a:xfrm>
              <a:off x="6027102" y="1696624"/>
              <a:ext cx="10943" cy="7273"/>
            </a:xfrm>
            <a:custGeom>
              <a:avLst/>
              <a:gdLst/>
              <a:ahLst/>
              <a:cxnLst/>
              <a:rect l="l" t="t" r="r" b="b"/>
              <a:pathLst>
                <a:path w="164" h="109" extrusionOk="0">
                  <a:moveTo>
                    <a:pt x="163" y="0"/>
                  </a:moveTo>
                  <a:cubicBezTo>
                    <a:pt x="109" y="27"/>
                    <a:pt x="82" y="27"/>
                    <a:pt x="1" y="27"/>
                  </a:cubicBezTo>
                  <a:cubicBezTo>
                    <a:pt x="28" y="54"/>
                    <a:pt x="82" y="109"/>
                    <a:pt x="136" y="109"/>
                  </a:cubicBezTo>
                  <a:cubicBezTo>
                    <a:pt x="136" y="82"/>
                    <a:pt x="163" y="54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41"/>
            <p:cNvSpPr/>
            <p:nvPr/>
          </p:nvSpPr>
          <p:spPr>
            <a:xfrm>
              <a:off x="5138440" y="1593465"/>
              <a:ext cx="14546" cy="5471"/>
            </a:xfrm>
            <a:custGeom>
              <a:avLst/>
              <a:gdLst/>
              <a:ahLst/>
              <a:cxnLst/>
              <a:rect l="l" t="t" r="r" b="b"/>
              <a:pathLst>
                <a:path w="218" h="82" extrusionOk="0">
                  <a:moveTo>
                    <a:pt x="218" y="0"/>
                  </a:moveTo>
                  <a:lnTo>
                    <a:pt x="218" y="0"/>
                  </a:lnTo>
                  <a:cubicBezTo>
                    <a:pt x="164" y="27"/>
                    <a:pt x="136" y="54"/>
                    <a:pt x="55" y="54"/>
                  </a:cubicBezTo>
                  <a:lnTo>
                    <a:pt x="1" y="54"/>
                  </a:lnTo>
                  <a:cubicBezTo>
                    <a:pt x="28" y="82"/>
                    <a:pt x="55" y="82"/>
                    <a:pt x="82" y="82"/>
                  </a:cubicBezTo>
                  <a:cubicBezTo>
                    <a:pt x="136" y="82"/>
                    <a:pt x="191" y="54"/>
                    <a:pt x="21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41"/>
            <p:cNvSpPr/>
            <p:nvPr/>
          </p:nvSpPr>
          <p:spPr>
            <a:xfrm>
              <a:off x="5163796" y="1606143"/>
              <a:ext cx="3670" cy="1868"/>
            </a:xfrm>
            <a:custGeom>
              <a:avLst/>
              <a:gdLst/>
              <a:ahLst/>
              <a:cxnLst/>
              <a:rect l="l" t="t" r="r" b="b"/>
              <a:pathLst>
                <a:path w="55" h="28" extrusionOk="0">
                  <a:moveTo>
                    <a:pt x="55" y="0"/>
                  </a:moveTo>
                  <a:lnTo>
                    <a:pt x="55" y="0"/>
                  </a:lnTo>
                  <a:cubicBezTo>
                    <a:pt x="28" y="0"/>
                    <a:pt x="1" y="0"/>
                    <a:pt x="1" y="27"/>
                  </a:cubicBezTo>
                  <a:cubicBezTo>
                    <a:pt x="28" y="0"/>
                    <a:pt x="28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41"/>
            <p:cNvSpPr/>
            <p:nvPr/>
          </p:nvSpPr>
          <p:spPr>
            <a:xfrm>
              <a:off x="5107679" y="1604275"/>
              <a:ext cx="20018" cy="18216"/>
            </a:xfrm>
            <a:custGeom>
              <a:avLst/>
              <a:gdLst/>
              <a:ahLst/>
              <a:cxnLst/>
              <a:rect l="l" t="t" r="r" b="b"/>
              <a:pathLst>
                <a:path w="300" h="273" extrusionOk="0">
                  <a:moveTo>
                    <a:pt x="163" y="1"/>
                  </a:moveTo>
                  <a:cubicBezTo>
                    <a:pt x="109" y="1"/>
                    <a:pt x="82" y="28"/>
                    <a:pt x="55" y="55"/>
                  </a:cubicBezTo>
                  <a:lnTo>
                    <a:pt x="191" y="55"/>
                  </a:lnTo>
                  <a:cubicBezTo>
                    <a:pt x="109" y="82"/>
                    <a:pt x="82" y="109"/>
                    <a:pt x="1" y="137"/>
                  </a:cubicBezTo>
                  <a:cubicBezTo>
                    <a:pt x="28" y="218"/>
                    <a:pt x="109" y="272"/>
                    <a:pt x="245" y="272"/>
                  </a:cubicBezTo>
                  <a:cubicBezTo>
                    <a:pt x="272" y="245"/>
                    <a:pt x="299" y="218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41"/>
            <p:cNvSpPr/>
            <p:nvPr/>
          </p:nvSpPr>
          <p:spPr>
            <a:xfrm>
              <a:off x="5082390" y="1589795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298" y="1"/>
                  </a:moveTo>
                  <a:cubicBezTo>
                    <a:pt x="190" y="1"/>
                    <a:pt x="81" y="28"/>
                    <a:pt x="0" y="55"/>
                  </a:cubicBezTo>
                  <a:cubicBezTo>
                    <a:pt x="27" y="109"/>
                    <a:pt x="81" y="137"/>
                    <a:pt x="136" y="137"/>
                  </a:cubicBezTo>
                  <a:cubicBezTo>
                    <a:pt x="217" y="137"/>
                    <a:pt x="271" y="82"/>
                    <a:pt x="29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41"/>
            <p:cNvSpPr/>
            <p:nvPr/>
          </p:nvSpPr>
          <p:spPr>
            <a:xfrm>
              <a:off x="5350229" y="1578985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27" y="0"/>
                  </a:moveTo>
                  <a:cubicBezTo>
                    <a:pt x="27" y="27"/>
                    <a:pt x="0" y="27"/>
                    <a:pt x="0" y="54"/>
                  </a:cubicBezTo>
                  <a:cubicBezTo>
                    <a:pt x="0" y="163"/>
                    <a:pt x="55" y="217"/>
                    <a:pt x="136" y="217"/>
                  </a:cubicBezTo>
                  <a:cubicBezTo>
                    <a:pt x="163" y="217"/>
                    <a:pt x="163" y="190"/>
                    <a:pt x="190" y="190"/>
                  </a:cubicBezTo>
                  <a:cubicBezTo>
                    <a:pt x="217" y="190"/>
                    <a:pt x="217" y="163"/>
                    <a:pt x="217" y="136"/>
                  </a:cubicBezTo>
                  <a:cubicBezTo>
                    <a:pt x="217" y="54"/>
                    <a:pt x="136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41"/>
            <p:cNvSpPr/>
            <p:nvPr/>
          </p:nvSpPr>
          <p:spPr>
            <a:xfrm>
              <a:off x="5370114" y="1564506"/>
              <a:ext cx="12744" cy="7273"/>
            </a:xfrm>
            <a:custGeom>
              <a:avLst/>
              <a:gdLst/>
              <a:ahLst/>
              <a:cxnLst/>
              <a:rect l="l" t="t" r="r" b="b"/>
              <a:pathLst>
                <a:path w="191" h="109" extrusionOk="0">
                  <a:moveTo>
                    <a:pt x="163" y="0"/>
                  </a:moveTo>
                  <a:cubicBezTo>
                    <a:pt x="109" y="0"/>
                    <a:pt x="82" y="0"/>
                    <a:pt x="1" y="27"/>
                  </a:cubicBezTo>
                  <a:cubicBezTo>
                    <a:pt x="28" y="82"/>
                    <a:pt x="82" y="109"/>
                    <a:pt x="163" y="109"/>
                  </a:cubicBezTo>
                  <a:lnTo>
                    <a:pt x="191" y="109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41"/>
            <p:cNvSpPr/>
            <p:nvPr/>
          </p:nvSpPr>
          <p:spPr>
            <a:xfrm>
              <a:off x="5303187" y="1591663"/>
              <a:ext cx="7273" cy="7273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109" y="0"/>
                  </a:moveTo>
                  <a:lnTo>
                    <a:pt x="109" y="0"/>
                  </a:lnTo>
                  <a:cubicBezTo>
                    <a:pt x="81" y="27"/>
                    <a:pt x="27" y="54"/>
                    <a:pt x="0" y="109"/>
                  </a:cubicBezTo>
                  <a:cubicBezTo>
                    <a:pt x="54" y="81"/>
                    <a:pt x="109" y="54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41"/>
            <p:cNvSpPr/>
            <p:nvPr/>
          </p:nvSpPr>
          <p:spPr>
            <a:xfrm>
              <a:off x="5312195" y="1586192"/>
              <a:ext cx="67" cy="3670"/>
            </a:xfrm>
            <a:custGeom>
              <a:avLst/>
              <a:gdLst/>
              <a:ahLst/>
              <a:cxnLst/>
              <a:rect l="l" t="t" r="r" b="b"/>
              <a:pathLst>
                <a:path w="1" h="55" extrusionOk="0">
                  <a:moveTo>
                    <a:pt x="1" y="1"/>
                  </a:moveTo>
                  <a:cubicBezTo>
                    <a:pt x="1" y="28"/>
                    <a:pt x="1" y="28"/>
                    <a:pt x="1" y="55"/>
                  </a:cubicBezTo>
                  <a:cubicBezTo>
                    <a:pt x="1" y="55"/>
                    <a:pt x="1" y="55"/>
                    <a:pt x="1" y="28"/>
                  </a:cubicBezTo>
                  <a:cubicBezTo>
                    <a:pt x="1" y="2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41"/>
            <p:cNvSpPr/>
            <p:nvPr/>
          </p:nvSpPr>
          <p:spPr>
            <a:xfrm>
              <a:off x="5319469" y="1604275"/>
              <a:ext cx="10876" cy="5538"/>
            </a:xfrm>
            <a:custGeom>
              <a:avLst/>
              <a:gdLst/>
              <a:ahLst/>
              <a:cxnLst/>
              <a:rect l="l" t="t" r="r" b="b"/>
              <a:pathLst>
                <a:path w="163" h="83" extrusionOk="0">
                  <a:moveTo>
                    <a:pt x="136" y="1"/>
                  </a:moveTo>
                  <a:cubicBezTo>
                    <a:pt x="54" y="1"/>
                    <a:pt x="27" y="28"/>
                    <a:pt x="0" y="82"/>
                  </a:cubicBezTo>
                  <a:cubicBezTo>
                    <a:pt x="82" y="82"/>
                    <a:pt x="136" y="82"/>
                    <a:pt x="163" y="55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41"/>
            <p:cNvSpPr/>
            <p:nvPr/>
          </p:nvSpPr>
          <p:spPr>
            <a:xfrm>
              <a:off x="5265153" y="1607945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8" y="0"/>
                  </a:moveTo>
                  <a:cubicBezTo>
                    <a:pt x="28" y="27"/>
                    <a:pt x="1" y="54"/>
                    <a:pt x="1" y="109"/>
                  </a:cubicBezTo>
                  <a:cubicBezTo>
                    <a:pt x="1" y="163"/>
                    <a:pt x="55" y="217"/>
                    <a:pt x="109" y="244"/>
                  </a:cubicBezTo>
                  <a:cubicBezTo>
                    <a:pt x="190" y="244"/>
                    <a:pt x="218" y="136"/>
                    <a:pt x="299" y="109"/>
                  </a:cubicBezTo>
                  <a:cubicBezTo>
                    <a:pt x="299" y="82"/>
                    <a:pt x="299" y="54"/>
                    <a:pt x="299" y="27"/>
                  </a:cubicBezTo>
                  <a:cubicBezTo>
                    <a:pt x="245" y="0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41"/>
            <p:cNvSpPr/>
            <p:nvPr/>
          </p:nvSpPr>
          <p:spPr>
            <a:xfrm>
              <a:off x="5237996" y="157898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136" y="0"/>
                    <a:pt x="109" y="0"/>
                    <a:pt x="82" y="27"/>
                  </a:cubicBezTo>
                  <a:lnTo>
                    <a:pt x="82" y="54"/>
                  </a:lnTo>
                  <a:cubicBezTo>
                    <a:pt x="114" y="22"/>
                    <a:pt x="129" y="11"/>
                    <a:pt x="141" y="11"/>
                  </a:cubicBezTo>
                  <a:cubicBezTo>
                    <a:pt x="159" y="11"/>
                    <a:pt x="168" y="38"/>
                    <a:pt x="218" y="54"/>
                  </a:cubicBezTo>
                  <a:lnTo>
                    <a:pt x="28" y="54"/>
                  </a:lnTo>
                  <a:cubicBezTo>
                    <a:pt x="28" y="82"/>
                    <a:pt x="1" y="109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109"/>
                    <a:pt x="299" y="82"/>
                    <a:pt x="299" y="54"/>
                  </a:cubicBezTo>
                  <a:cubicBezTo>
                    <a:pt x="245" y="27"/>
                    <a:pt x="218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41"/>
            <p:cNvSpPr/>
            <p:nvPr/>
          </p:nvSpPr>
          <p:spPr>
            <a:xfrm>
              <a:off x="5265153" y="1553629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218" y="0"/>
                  </a:moveTo>
                  <a:cubicBezTo>
                    <a:pt x="190" y="28"/>
                    <a:pt x="163" y="55"/>
                    <a:pt x="163" y="109"/>
                  </a:cubicBezTo>
                  <a:cubicBezTo>
                    <a:pt x="82" y="109"/>
                    <a:pt x="55" y="109"/>
                    <a:pt x="1" y="136"/>
                  </a:cubicBezTo>
                  <a:cubicBezTo>
                    <a:pt x="1" y="217"/>
                    <a:pt x="55" y="245"/>
                    <a:pt x="109" y="272"/>
                  </a:cubicBezTo>
                  <a:cubicBezTo>
                    <a:pt x="163" y="245"/>
                    <a:pt x="190" y="217"/>
                    <a:pt x="245" y="190"/>
                  </a:cubicBezTo>
                  <a:cubicBezTo>
                    <a:pt x="245" y="136"/>
                    <a:pt x="272" y="109"/>
                    <a:pt x="299" y="82"/>
                  </a:cubicBezTo>
                  <a:cubicBezTo>
                    <a:pt x="272" y="28"/>
                    <a:pt x="245" y="0"/>
                    <a:pt x="21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41"/>
            <p:cNvSpPr/>
            <p:nvPr/>
          </p:nvSpPr>
          <p:spPr>
            <a:xfrm>
              <a:off x="4740284" y="170930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41"/>
            <p:cNvSpPr/>
            <p:nvPr/>
          </p:nvSpPr>
          <p:spPr>
            <a:xfrm>
              <a:off x="4713126" y="168394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28" y="27"/>
                    <a:pt x="28" y="82"/>
                  </a:cubicBezTo>
                  <a:cubicBezTo>
                    <a:pt x="55" y="109"/>
                    <a:pt x="82" y="109"/>
                    <a:pt x="109" y="109"/>
                  </a:cubicBezTo>
                  <a:cubicBezTo>
                    <a:pt x="82" y="109"/>
                    <a:pt x="28" y="136"/>
                    <a:pt x="1" y="136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28" y="190"/>
                    <a:pt x="28" y="217"/>
                    <a:pt x="28" y="244"/>
                  </a:cubicBezTo>
                  <a:cubicBezTo>
                    <a:pt x="55" y="272"/>
                    <a:pt x="109" y="299"/>
                    <a:pt x="163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109"/>
                    <a:pt x="299" y="82"/>
                    <a:pt x="272" y="55"/>
                  </a:cubicBezTo>
                  <a:cubicBezTo>
                    <a:pt x="245" y="0"/>
                    <a:pt x="191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41"/>
            <p:cNvSpPr/>
            <p:nvPr/>
          </p:nvSpPr>
          <p:spPr>
            <a:xfrm>
              <a:off x="4660679" y="168394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41"/>
            <p:cNvSpPr/>
            <p:nvPr/>
          </p:nvSpPr>
          <p:spPr>
            <a:xfrm>
              <a:off x="4687770" y="1660392"/>
              <a:ext cx="20018" cy="18149"/>
            </a:xfrm>
            <a:custGeom>
              <a:avLst/>
              <a:gdLst/>
              <a:ahLst/>
              <a:cxnLst/>
              <a:rect l="l" t="t" r="r" b="b"/>
              <a:pathLst>
                <a:path w="300" h="272" extrusionOk="0">
                  <a:moveTo>
                    <a:pt x="28" y="1"/>
                  </a:moveTo>
                  <a:cubicBezTo>
                    <a:pt x="1" y="28"/>
                    <a:pt x="1" y="55"/>
                    <a:pt x="1" y="109"/>
                  </a:cubicBezTo>
                  <a:cubicBezTo>
                    <a:pt x="1" y="191"/>
                    <a:pt x="55" y="272"/>
                    <a:pt x="137" y="272"/>
                  </a:cubicBezTo>
                  <a:cubicBezTo>
                    <a:pt x="218" y="272"/>
                    <a:pt x="299" y="191"/>
                    <a:pt x="299" y="109"/>
                  </a:cubicBezTo>
                  <a:cubicBezTo>
                    <a:pt x="191" y="55"/>
                    <a:pt x="82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41"/>
            <p:cNvSpPr/>
            <p:nvPr/>
          </p:nvSpPr>
          <p:spPr>
            <a:xfrm>
              <a:off x="4635323" y="170930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82" y="163"/>
                    <a:pt x="190" y="190"/>
                    <a:pt x="217" y="190"/>
                  </a:cubicBezTo>
                  <a:cubicBezTo>
                    <a:pt x="136" y="217"/>
                    <a:pt x="82" y="217"/>
                    <a:pt x="28" y="244"/>
                  </a:cubicBezTo>
                  <a:cubicBezTo>
                    <a:pt x="55" y="271"/>
                    <a:pt x="82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41"/>
            <p:cNvSpPr/>
            <p:nvPr/>
          </p:nvSpPr>
          <p:spPr>
            <a:xfrm>
              <a:off x="4660679" y="1738261"/>
              <a:ext cx="5471" cy="10876"/>
            </a:xfrm>
            <a:custGeom>
              <a:avLst/>
              <a:gdLst/>
              <a:ahLst/>
              <a:cxnLst/>
              <a:rect l="l" t="t" r="r" b="b"/>
              <a:pathLst>
                <a:path w="82" h="163" extrusionOk="0">
                  <a:moveTo>
                    <a:pt x="82" y="0"/>
                  </a:moveTo>
                  <a:lnTo>
                    <a:pt x="82" y="0"/>
                  </a:lnTo>
                  <a:cubicBezTo>
                    <a:pt x="27" y="27"/>
                    <a:pt x="0" y="54"/>
                    <a:pt x="0" y="109"/>
                  </a:cubicBezTo>
                  <a:cubicBezTo>
                    <a:pt x="0" y="136"/>
                    <a:pt x="0" y="163"/>
                    <a:pt x="0" y="163"/>
                  </a:cubicBezTo>
                  <a:cubicBezTo>
                    <a:pt x="27" y="109"/>
                    <a:pt x="54" y="54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41"/>
            <p:cNvSpPr/>
            <p:nvPr/>
          </p:nvSpPr>
          <p:spPr>
            <a:xfrm>
              <a:off x="4648001" y="1763551"/>
              <a:ext cx="5471" cy="3737"/>
            </a:xfrm>
            <a:custGeom>
              <a:avLst/>
              <a:gdLst/>
              <a:ahLst/>
              <a:cxnLst/>
              <a:rect l="l" t="t" r="r" b="b"/>
              <a:pathLst>
                <a:path w="82" h="56" extrusionOk="0">
                  <a:moveTo>
                    <a:pt x="0" y="1"/>
                  </a:moveTo>
                  <a:cubicBezTo>
                    <a:pt x="27" y="1"/>
                    <a:pt x="55" y="28"/>
                    <a:pt x="82" y="55"/>
                  </a:cubicBezTo>
                  <a:cubicBezTo>
                    <a:pt x="55" y="28"/>
                    <a:pt x="27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41"/>
            <p:cNvSpPr/>
            <p:nvPr/>
          </p:nvSpPr>
          <p:spPr>
            <a:xfrm>
              <a:off x="4609967" y="1636904"/>
              <a:ext cx="18149" cy="14546"/>
            </a:xfrm>
            <a:custGeom>
              <a:avLst/>
              <a:gdLst/>
              <a:ahLst/>
              <a:cxnLst/>
              <a:rect l="l" t="t" r="r" b="b"/>
              <a:pathLst>
                <a:path w="272" h="218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28" y="190"/>
                    <a:pt x="82" y="217"/>
                    <a:pt x="136" y="217"/>
                  </a:cubicBezTo>
                  <a:cubicBezTo>
                    <a:pt x="218" y="217"/>
                    <a:pt x="272" y="163"/>
                    <a:pt x="272" y="81"/>
                  </a:cubicBezTo>
                  <a:cubicBezTo>
                    <a:pt x="245" y="27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41"/>
            <p:cNvSpPr/>
            <p:nvPr/>
          </p:nvSpPr>
          <p:spPr>
            <a:xfrm>
              <a:off x="4635323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109" y="0"/>
                    <a:pt x="109" y="0"/>
                    <a:pt x="82" y="28"/>
                  </a:cubicBezTo>
                  <a:cubicBezTo>
                    <a:pt x="109" y="55"/>
                    <a:pt x="109" y="82"/>
                    <a:pt x="109" y="109"/>
                  </a:cubicBezTo>
                  <a:cubicBezTo>
                    <a:pt x="82" y="109"/>
                    <a:pt x="55" y="82"/>
                    <a:pt x="28" y="55"/>
                  </a:cubicBezTo>
                  <a:cubicBezTo>
                    <a:pt x="0" y="82"/>
                    <a:pt x="0" y="109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41"/>
            <p:cNvSpPr/>
            <p:nvPr/>
          </p:nvSpPr>
          <p:spPr>
            <a:xfrm>
              <a:off x="4582810" y="165678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41"/>
            <p:cNvSpPr/>
            <p:nvPr/>
          </p:nvSpPr>
          <p:spPr>
            <a:xfrm>
              <a:off x="4608166" y="1683946"/>
              <a:ext cx="12744" cy="14546"/>
            </a:xfrm>
            <a:custGeom>
              <a:avLst/>
              <a:gdLst/>
              <a:ahLst/>
              <a:cxnLst/>
              <a:rect l="l" t="t" r="r" b="b"/>
              <a:pathLst>
                <a:path w="191" h="218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190"/>
                    <a:pt x="1" y="217"/>
                    <a:pt x="28" y="217"/>
                  </a:cubicBezTo>
                  <a:cubicBezTo>
                    <a:pt x="136" y="190"/>
                    <a:pt x="136" y="55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41"/>
            <p:cNvSpPr/>
            <p:nvPr/>
          </p:nvSpPr>
          <p:spPr>
            <a:xfrm>
              <a:off x="4615439" y="1736393"/>
              <a:ext cx="12678" cy="14546"/>
            </a:xfrm>
            <a:custGeom>
              <a:avLst/>
              <a:gdLst/>
              <a:ahLst/>
              <a:cxnLst/>
              <a:rect l="l" t="t" r="r" b="b"/>
              <a:pathLst>
                <a:path w="190" h="218" extrusionOk="0">
                  <a:moveTo>
                    <a:pt x="0" y="1"/>
                  </a:moveTo>
                  <a:cubicBezTo>
                    <a:pt x="27" y="82"/>
                    <a:pt x="109" y="164"/>
                    <a:pt x="190" y="218"/>
                  </a:cubicBezTo>
                  <a:cubicBezTo>
                    <a:pt x="190" y="191"/>
                    <a:pt x="190" y="164"/>
                    <a:pt x="190" y="137"/>
                  </a:cubicBezTo>
                  <a:cubicBezTo>
                    <a:pt x="190" y="55"/>
                    <a:pt x="136" y="1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41"/>
            <p:cNvSpPr/>
            <p:nvPr/>
          </p:nvSpPr>
          <p:spPr>
            <a:xfrm>
              <a:off x="4561124" y="1636904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90" y="0"/>
                  </a:moveTo>
                  <a:cubicBezTo>
                    <a:pt x="109" y="27"/>
                    <a:pt x="27" y="163"/>
                    <a:pt x="0" y="190"/>
                  </a:cubicBezTo>
                  <a:cubicBezTo>
                    <a:pt x="27" y="217"/>
                    <a:pt x="55" y="217"/>
                    <a:pt x="82" y="217"/>
                  </a:cubicBezTo>
                  <a:cubicBezTo>
                    <a:pt x="163" y="217"/>
                    <a:pt x="217" y="136"/>
                    <a:pt x="217" y="54"/>
                  </a:cubicBezTo>
                  <a:cubicBezTo>
                    <a:pt x="217" y="27"/>
                    <a:pt x="217" y="0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41"/>
            <p:cNvSpPr/>
            <p:nvPr/>
          </p:nvSpPr>
          <p:spPr>
            <a:xfrm>
              <a:off x="4765640" y="163143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41"/>
            <p:cNvSpPr/>
            <p:nvPr/>
          </p:nvSpPr>
          <p:spPr>
            <a:xfrm>
              <a:off x="4792797" y="1616953"/>
              <a:ext cx="12744" cy="9141"/>
            </a:xfrm>
            <a:custGeom>
              <a:avLst/>
              <a:gdLst/>
              <a:ahLst/>
              <a:cxnLst/>
              <a:rect l="l" t="t" r="r" b="b"/>
              <a:pathLst>
                <a:path w="191" h="137" extrusionOk="0">
                  <a:moveTo>
                    <a:pt x="0" y="1"/>
                  </a:moveTo>
                  <a:cubicBezTo>
                    <a:pt x="0" y="55"/>
                    <a:pt x="54" y="136"/>
                    <a:pt x="136" y="136"/>
                  </a:cubicBezTo>
                  <a:cubicBezTo>
                    <a:pt x="163" y="136"/>
                    <a:pt x="163" y="109"/>
                    <a:pt x="190" y="109"/>
                  </a:cubicBezTo>
                  <a:cubicBezTo>
                    <a:pt x="136" y="55"/>
                    <a:pt x="82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41"/>
            <p:cNvSpPr/>
            <p:nvPr/>
          </p:nvSpPr>
          <p:spPr>
            <a:xfrm>
              <a:off x="4742085" y="1656788"/>
              <a:ext cx="18149" cy="9141"/>
            </a:xfrm>
            <a:custGeom>
              <a:avLst/>
              <a:gdLst/>
              <a:ahLst/>
              <a:cxnLst/>
              <a:rect l="l" t="t" r="r" b="b"/>
              <a:pathLst>
                <a:path w="272" h="137" extrusionOk="0">
                  <a:moveTo>
                    <a:pt x="109" y="0"/>
                  </a:moveTo>
                  <a:cubicBezTo>
                    <a:pt x="82" y="0"/>
                    <a:pt x="28" y="28"/>
                    <a:pt x="1" y="55"/>
                  </a:cubicBezTo>
                  <a:cubicBezTo>
                    <a:pt x="55" y="109"/>
                    <a:pt x="109" y="136"/>
                    <a:pt x="191" y="136"/>
                  </a:cubicBezTo>
                  <a:cubicBezTo>
                    <a:pt x="218" y="136"/>
                    <a:pt x="245" y="109"/>
                    <a:pt x="272" y="109"/>
                  </a:cubicBezTo>
                  <a:cubicBezTo>
                    <a:pt x="245" y="55"/>
                    <a:pt x="191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41"/>
            <p:cNvSpPr/>
            <p:nvPr/>
          </p:nvSpPr>
          <p:spPr>
            <a:xfrm>
              <a:off x="4713126" y="163143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28" y="55"/>
                    <a:pt x="1" y="109"/>
                  </a:cubicBezTo>
                  <a:lnTo>
                    <a:pt x="163" y="109"/>
                  </a:lnTo>
                  <a:cubicBezTo>
                    <a:pt x="136" y="136"/>
                    <a:pt x="55" y="136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41"/>
            <p:cNvSpPr/>
            <p:nvPr/>
          </p:nvSpPr>
          <p:spPr>
            <a:xfrm>
              <a:off x="4740284" y="16061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82" y="0"/>
                  </a:moveTo>
                  <a:cubicBezTo>
                    <a:pt x="55" y="27"/>
                    <a:pt x="28" y="81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18" y="298"/>
                    <a:pt x="272" y="244"/>
                    <a:pt x="299" y="190"/>
                  </a:cubicBezTo>
                  <a:lnTo>
                    <a:pt x="299" y="190"/>
                  </a:lnTo>
                  <a:cubicBezTo>
                    <a:pt x="245" y="217"/>
                    <a:pt x="218" y="244"/>
                    <a:pt x="190" y="244"/>
                  </a:cubicBezTo>
                  <a:cubicBezTo>
                    <a:pt x="163" y="163"/>
                    <a:pt x="190" y="109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41"/>
            <p:cNvSpPr/>
            <p:nvPr/>
          </p:nvSpPr>
          <p:spPr>
            <a:xfrm>
              <a:off x="4667886" y="1644110"/>
              <a:ext cx="12744" cy="7340"/>
            </a:xfrm>
            <a:custGeom>
              <a:avLst/>
              <a:gdLst/>
              <a:ahLst/>
              <a:cxnLst/>
              <a:rect l="l" t="t" r="r" b="b"/>
              <a:pathLst>
                <a:path w="191" h="110" extrusionOk="0">
                  <a:moveTo>
                    <a:pt x="136" y="1"/>
                  </a:moveTo>
                  <a:cubicBezTo>
                    <a:pt x="82" y="1"/>
                    <a:pt x="55" y="55"/>
                    <a:pt x="1" y="109"/>
                  </a:cubicBezTo>
                  <a:lnTo>
                    <a:pt x="55" y="109"/>
                  </a:lnTo>
                  <a:cubicBezTo>
                    <a:pt x="109" y="109"/>
                    <a:pt x="163" y="82"/>
                    <a:pt x="19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41"/>
            <p:cNvSpPr/>
            <p:nvPr/>
          </p:nvSpPr>
          <p:spPr>
            <a:xfrm>
              <a:off x="4660679" y="1633234"/>
              <a:ext cx="9075" cy="18216"/>
            </a:xfrm>
            <a:custGeom>
              <a:avLst/>
              <a:gdLst/>
              <a:ahLst/>
              <a:cxnLst/>
              <a:rect l="l" t="t" r="r" b="b"/>
              <a:pathLst>
                <a:path w="136" h="273" extrusionOk="0">
                  <a:moveTo>
                    <a:pt x="54" y="1"/>
                  </a:moveTo>
                  <a:cubicBezTo>
                    <a:pt x="27" y="28"/>
                    <a:pt x="0" y="82"/>
                    <a:pt x="0" y="109"/>
                  </a:cubicBezTo>
                  <a:cubicBezTo>
                    <a:pt x="0" y="191"/>
                    <a:pt x="54" y="245"/>
                    <a:pt x="109" y="272"/>
                  </a:cubicBezTo>
                  <a:cubicBezTo>
                    <a:pt x="109" y="218"/>
                    <a:pt x="136" y="164"/>
                    <a:pt x="136" y="82"/>
                  </a:cubicBezTo>
                  <a:cubicBezTo>
                    <a:pt x="136" y="55"/>
                    <a:pt x="109" y="28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41"/>
            <p:cNvSpPr/>
            <p:nvPr/>
          </p:nvSpPr>
          <p:spPr>
            <a:xfrm>
              <a:off x="4687770" y="1607945"/>
              <a:ext cx="20018" cy="18149"/>
            </a:xfrm>
            <a:custGeom>
              <a:avLst/>
              <a:gdLst/>
              <a:ahLst/>
              <a:cxnLst/>
              <a:rect l="l" t="t" r="r" b="b"/>
              <a:pathLst>
                <a:path w="300" h="272" extrusionOk="0">
                  <a:moveTo>
                    <a:pt x="137" y="0"/>
                  </a:moveTo>
                  <a:lnTo>
                    <a:pt x="164" y="82"/>
                  </a:lnTo>
                  <a:lnTo>
                    <a:pt x="28" y="82"/>
                  </a:lnTo>
                  <a:lnTo>
                    <a:pt x="28" y="136"/>
                  </a:lnTo>
                  <a:cubicBezTo>
                    <a:pt x="28" y="136"/>
                    <a:pt x="1" y="136"/>
                    <a:pt x="1" y="163"/>
                  </a:cubicBezTo>
                  <a:cubicBezTo>
                    <a:pt x="28" y="217"/>
                    <a:pt x="82" y="271"/>
                    <a:pt x="137" y="271"/>
                  </a:cubicBezTo>
                  <a:cubicBezTo>
                    <a:pt x="218" y="271"/>
                    <a:pt x="299" y="190"/>
                    <a:pt x="299" y="109"/>
                  </a:cubicBezTo>
                  <a:cubicBezTo>
                    <a:pt x="299" y="54"/>
                    <a:pt x="272" y="27"/>
                    <a:pt x="24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41"/>
            <p:cNvSpPr/>
            <p:nvPr/>
          </p:nvSpPr>
          <p:spPr>
            <a:xfrm>
              <a:off x="4561124" y="1683946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82" y="0"/>
                  </a:moveTo>
                  <a:cubicBezTo>
                    <a:pt x="55" y="0"/>
                    <a:pt x="27" y="0"/>
                    <a:pt x="0" y="27"/>
                  </a:cubicBezTo>
                  <a:cubicBezTo>
                    <a:pt x="55" y="82"/>
                    <a:pt x="136" y="190"/>
                    <a:pt x="217" y="217"/>
                  </a:cubicBezTo>
                  <a:cubicBezTo>
                    <a:pt x="217" y="190"/>
                    <a:pt x="217" y="163"/>
                    <a:pt x="217" y="163"/>
                  </a:cubicBezTo>
                  <a:cubicBezTo>
                    <a:pt x="190" y="82"/>
                    <a:pt x="163" y="55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41"/>
            <p:cNvSpPr/>
            <p:nvPr/>
          </p:nvSpPr>
          <p:spPr>
            <a:xfrm>
              <a:off x="4255250" y="2483929"/>
              <a:ext cx="5471" cy="7273"/>
            </a:xfrm>
            <a:custGeom>
              <a:avLst/>
              <a:gdLst/>
              <a:ahLst/>
              <a:cxnLst/>
              <a:rect l="l" t="t" r="r" b="b"/>
              <a:pathLst>
                <a:path w="82" h="109" extrusionOk="0">
                  <a:moveTo>
                    <a:pt x="0" y="109"/>
                  </a:moveTo>
                  <a:cubicBezTo>
                    <a:pt x="28" y="81"/>
                    <a:pt x="55" y="54"/>
                    <a:pt x="82" y="0"/>
                  </a:cubicBezTo>
                  <a:cubicBezTo>
                    <a:pt x="55" y="54"/>
                    <a:pt x="28" y="81"/>
                    <a:pt x="0" y="109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41"/>
            <p:cNvSpPr/>
            <p:nvPr/>
          </p:nvSpPr>
          <p:spPr>
            <a:xfrm>
              <a:off x="4398244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27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17" y="326"/>
                    <a:pt x="299" y="244"/>
                    <a:pt x="299" y="190"/>
                  </a:cubicBezTo>
                  <a:cubicBezTo>
                    <a:pt x="271" y="190"/>
                    <a:pt x="258" y="183"/>
                    <a:pt x="244" y="183"/>
                  </a:cubicBezTo>
                  <a:cubicBezTo>
                    <a:pt x="236" y="183"/>
                    <a:pt x="228" y="186"/>
                    <a:pt x="218" y="193"/>
                  </a:cubicBezTo>
                  <a:lnTo>
                    <a:pt x="218" y="193"/>
                  </a:lnTo>
                  <a:cubicBezTo>
                    <a:pt x="188" y="201"/>
                    <a:pt x="179" y="223"/>
                    <a:pt x="136" y="244"/>
                  </a:cubicBezTo>
                  <a:lnTo>
                    <a:pt x="136" y="190"/>
                  </a:lnTo>
                  <a:cubicBezTo>
                    <a:pt x="163" y="163"/>
                    <a:pt x="190" y="136"/>
                    <a:pt x="190" y="109"/>
                  </a:cubicBezTo>
                  <a:cubicBezTo>
                    <a:pt x="190" y="82"/>
                    <a:pt x="163" y="54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41"/>
            <p:cNvSpPr/>
            <p:nvPr/>
          </p:nvSpPr>
          <p:spPr>
            <a:xfrm>
              <a:off x="4398244" y="2523698"/>
              <a:ext cx="19951" cy="14546"/>
            </a:xfrm>
            <a:custGeom>
              <a:avLst/>
              <a:gdLst/>
              <a:ahLst/>
              <a:cxnLst/>
              <a:rect l="l" t="t" r="r" b="b"/>
              <a:pathLst>
                <a:path w="299" h="218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191"/>
                    <a:pt x="0" y="191"/>
                    <a:pt x="0" y="218"/>
                  </a:cubicBezTo>
                  <a:lnTo>
                    <a:pt x="136" y="218"/>
                  </a:lnTo>
                  <a:cubicBezTo>
                    <a:pt x="217" y="218"/>
                    <a:pt x="244" y="191"/>
                    <a:pt x="299" y="136"/>
                  </a:cubicBezTo>
                  <a:cubicBezTo>
                    <a:pt x="299" y="55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41"/>
            <p:cNvSpPr/>
            <p:nvPr/>
          </p:nvSpPr>
          <p:spPr>
            <a:xfrm>
              <a:off x="4345731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41"/>
            <p:cNvSpPr/>
            <p:nvPr/>
          </p:nvSpPr>
          <p:spPr>
            <a:xfrm>
              <a:off x="4345731" y="252369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136" y="28"/>
                    <a:pt x="109" y="55"/>
                    <a:pt x="55" y="55"/>
                  </a:cubicBezTo>
                  <a:cubicBezTo>
                    <a:pt x="28" y="82"/>
                    <a:pt x="1" y="109"/>
                    <a:pt x="1" y="164"/>
                  </a:cubicBezTo>
                  <a:cubicBezTo>
                    <a:pt x="1" y="191"/>
                    <a:pt x="1" y="218"/>
                    <a:pt x="28" y="245"/>
                  </a:cubicBezTo>
                  <a:lnTo>
                    <a:pt x="55" y="245"/>
                  </a:lnTo>
                  <a:cubicBezTo>
                    <a:pt x="109" y="245"/>
                    <a:pt x="136" y="299"/>
                    <a:pt x="190" y="299"/>
                  </a:cubicBezTo>
                  <a:lnTo>
                    <a:pt x="218" y="299"/>
                  </a:lnTo>
                  <a:cubicBezTo>
                    <a:pt x="272" y="272"/>
                    <a:pt x="299" y="218"/>
                    <a:pt x="299" y="164"/>
                  </a:cubicBezTo>
                  <a:cubicBezTo>
                    <a:pt x="299" y="82"/>
                    <a:pt x="245" y="28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41"/>
            <p:cNvSpPr/>
            <p:nvPr/>
          </p:nvSpPr>
          <p:spPr>
            <a:xfrm>
              <a:off x="4302292" y="2366290"/>
              <a:ext cx="10943" cy="10876"/>
            </a:xfrm>
            <a:custGeom>
              <a:avLst/>
              <a:gdLst/>
              <a:ahLst/>
              <a:cxnLst/>
              <a:rect l="l" t="t" r="r" b="b"/>
              <a:pathLst>
                <a:path w="164" h="163" extrusionOk="0">
                  <a:moveTo>
                    <a:pt x="1" y="0"/>
                  </a:moveTo>
                  <a:cubicBezTo>
                    <a:pt x="28" y="109"/>
                    <a:pt x="82" y="136"/>
                    <a:pt x="163" y="163"/>
                  </a:cubicBezTo>
                  <a:cubicBezTo>
                    <a:pt x="163" y="81"/>
                    <a:pt x="109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41"/>
            <p:cNvSpPr/>
            <p:nvPr/>
          </p:nvSpPr>
          <p:spPr>
            <a:xfrm>
              <a:off x="4320375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82" y="0"/>
                  </a:moveTo>
                  <a:cubicBezTo>
                    <a:pt x="55" y="27"/>
                    <a:pt x="55" y="27"/>
                    <a:pt x="55" y="55"/>
                  </a:cubicBezTo>
                  <a:cubicBezTo>
                    <a:pt x="55" y="109"/>
                    <a:pt x="28" y="136"/>
                    <a:pt x="28" y="217"/>
                  </a:cubicBezTo>
                  <a:lnTo>
                    <a:pt x="1" y="217"/>
                  </a:lnTo>
                  <a:cubicBezTo>
                    <a:pt x="28" y="272"/>
                    <a:pt x="82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41"/>
            <p:cNvSpPr/>
            <p:nvPr/>
          </p:nvSpPr>
          <p:spPr>
            <a:xfrm>
              <a:off x="4325846" y="2500210"/>
              <a:ext cx="14546" cy="16348"/>
            </a:xfrm>
            <a:custGeom>
              <a:avLst/>
              <a:gdLst/>
              <a:ahLst/>
              <a:cxnLst/>
              <a:rect l="l" t="t" r="r" b="b"/>
              <a:pathLst>
                <a:path w="218" h="245" extrusionOk="0">
                  <a:moveTo>
                    <a:pt x="163" y="0"/>
                  </a:moveTo>
                  <a:cubicBezTo>
                    <a:pt x="109" y="82"/>
                    <a:pt x="0" y="109"/>
                    <a:pt x="0" y="217"/>
                  </a:cubicBezTo>
                  <a:cubicBezTo>
                    <a:pt x="0" y="217"/>
                    <a:pt x="0" y="244"/>
                    <a:pt x="27" y="244"/>
                  </a:cubicBezTo>
                  <a:cubicBezTo>
                    <a:pt x="82" y="244"/>
                    <a:pt x="54" y="217"/>
                    <a:pt x="109" y="217"/>
                  </a:cubicBezTo>
                  <a:lnTo>
                    <a:pt x="163" y="217"/>
                  </a:lnTo>
                  <a:cubicBezTo>
                    <a:pt x="190" y="190"/>
                    <a:pt x="217" y="163"/>
                    <a:pt x="217" y="109"/>
                  </a:cubicBezTo>
                  <a:cubicBezTo>
                    <a:pt x="217" y="82"/>
                    <a:pt x="190" y="27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41"/>
            <p:cNvSpPr/>
            <p:nvPr/>
          </p:nvSpPr>
          <p:spPr>
            <a:xfrm>
              <a:off x="4322176" y="2550855"/>
              <a:ext cx="9141" cy="5538"/>
            </a:xfrm>
            <a:custGeom>
              <a:avLst/>
              <a:gdLst/>
              <a:ahLst/>
              <a:cxnLst/>
              <a:rect l="l" t="t" r="r" b="b"/>
              <a:pathLst>
                <a:path w="137" h="83" extrusionOk="0">
                  <a:moveTo>
                    <a:pt x="109" y="1"/>
                  </a:moveTo>
                  <a:cubicBezTo>
                    <a:pt x="55" y="1"/>
                    <a:pt x="28" y="28"/>
                    <a:pt x="1" y="55"/>
                  </a:cubicBezTo>
                  <a:lnTo>
                    <a:pt x="1" y="82"/>
                  </a:lnTo>
                  <a:lnTo>
                    <a:pt x="55" y="82"/>
                  </a:lnTo>
                  <a:cubicBezTo>
                    <a:pt x="82" y="28"/>
                    <a:pt x="109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41"/>
            <p:cNvSpPr/>
            <p:nvPr/>
          </p:nvSpPr>
          <p:spPr>
            <a:xfrm>
              <a:off x="4345731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18"/>
                    <a:pt x="28" y="245"/>
                    <a:pt x="55" y="272"/>
                  </a:cubicBezTo>
                  <a:lnTo>
                    <a:pt x="82" y="272"/>
                  </a:lnTo>
                  <a:cubicBezTo>
                    <a:pt x="82" y="299"/>
                    <a:pt x="82" y="299"/>
                    <a:pt x="82" y="299"/>
                  </a:cubicBezTo>
                  <a:cubicBezTo>
                    <a:pt x="109" y="299"/>
                    <a:pt x="109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41"/>
            <p:cNvSpPr/>
            <p:nvPr/>
          </p:nvSpPr>
          <p:spPr>
            <a:xfrm>
              <a:off x="4318573" y="239338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164"/>
                    <a:pt x="28" y="191"/>
                    <a:pt x="28" y="218"/>
                  </a:cubicBezTo>
                  <a:cubicBezTo>
                    <a:pt x="28" y="218"/>
                    <a:pt x="28" y="191"/>
                    <a:pt x="28" y="191"/>
                  </a:cubicBezTo>
                  <a:cubicBezTo>
                    <a:pt x="55" y="218"/>
                    <a:pt x="109" y="245"/>
                    <a:pt x="191" y="245"/>
                  </a:cubicBezTo>
                  <a:cubicBezTo>
                    <a:pt x="163" y="272"/>
                    <a:pt x="163" y="272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41"/>
            <p:cNvSpPr/>
            <p:nvPr/>
          </p:nvSpPr>
          <p:spPr>
            <a:xfrm>
              <a:off x="4293217" y="2471251"/>
              <a:ext cx="14546" cy="21752"/>
            </a:xfrm>
            <a:custGeom>
              <a:avLst/>
              <a:gdLst/>
              <a:ahLst/>
              <a:cxnLst/>
              <a:rect l="l" t="t" r="r" b="b"/>
              <a:pathLst>
                <a:path w="218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164" y="326"/>
                    <a:pt x="191" y="299"/>
                    <a:pt x="218" y="299"/>
                  </a:cubicBezTo>
                  <a:cubicBezTo>
                    <a:pt x="218" y="244"/>
                    <a:pt x="218" y="217"/>
                    <a:pt x="218" y="163"/>
                  </a:cubicBezTo>
                  <a:lnTo>
                    <a:pt x="218" y="27"/>
                  </a:lnTo>
                  <a:cubicBezTo>
                    <a:pt x="191" y="0"/>
                    <a:pt x="164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41"/>
            <p:cNvSpPr/>
            <p:nvPr/>
          </p:nvSpPr>
          <p:spPr>
            <a:xfrm>
              <a:off x="4329450" y="2449498"/>
              <a:ext cx="5471" cy="7340"/>
            </a:xfrm>
            <a:custGeom>
              <a:avLst/>
              <a:gdLst/>
              <a:ahLst/>
              <a:cxnLst/>
              <a:rect l="l" t="t" r="r" b="b"/>
              <a:pathLst>
                <a:path w="82" h="110" extrusionOk="0">
                  <a:moveTo>
                    <a:pt x="55" y="1"/>
                  </a:moveTo>
                  <a:cubicBezTo>
                    <a:pt x="0" y="28"/>
                    <a:pt x="0" y="55"/>
                    <a:pt x="0" y="109"/>
                  </a:cubicBezTo>
                  <a:lnTo>
                    <a:pt x="82" y="109"/>
                  </a:lnTo>
                  <a:cubicBezTo>
                    <a:pt x="82" y="55"/>
                    <a:pt x="82" y="28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41"/>
            <p:cNvSpPr/>
            <p:nvPr/>
          </p:nvSpPr>
          <p:spPr>
            <a:xfrm>
              <a:off x="6551971" y="178890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41"/>
            <p:cNvSpPr/>
            <p:nvPr/>
          </p:nvSpPr>
          <p:spPr>
            <a:xfrm>
              <a:off x="6526615" y="1814263"/>
              <a:ext cx="18216" cy="10876"/>
            </a:xfrm>
            <a:custGeom>
              <a:avLst/>
              <a:gdLst/>
              <a:ahLst/>
              <a:cxnLst/>
              <a:rect l="l" t="t" r="r" b="b"/>
              <a:pathLst>
                <a:path w="273" h="163" extrusionOk="0">
                  <a:moveTo>
                    <a:pt x="136" y="0"/>
                  </a:moveTo>
                  <a:cubicBezTo>
                    <a:pt x="82" y="0"/>
                    <a:pt x="28" y="55"/>
                    <a:pt x="1" y="109"/>
                  </a:cubicBezTo>
                  <a:cubicBezTo>
                    <a:pt x="28" y="136"/>
                    <a:pt x="82" y="163"/>
                    <a:pt x="136" y="163"/>
                  </a:cubicBezTo>
                  <a:cubicBezTo>
                    <a:pt x="191" y="163"/>
                    <a:pt x="245" y="109"/>
                    <a:pt x="272" y="82"/>
                  </a:cubicBezTo>
                  <a:cubicBezTo>
                    <a:pt x="245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41"/>
            <p:cNvSpPr/>
            <p:nvPr/>
          </p:nvSpPr>
          <p:spPr>
            <a:xfrm>
              <a:off x="6499457" y="178890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41"/>
            <p:cNvSpPr/>
            <p:nvPr/>
          </p:nvSpPr>
          <p:spPr>
            <a:xfrm>
              <a:off x="4635323" y="2813290"/>
              <a:ext cx="12744" cy="10943"/>
            </a:xfrm>
            <a:custGeom>
              <a:avLst/>
              <a:gdLst/>
              <a:ahLst/>
              <a:cxnLst/>
              <a:rect l="l" t="t" r="r" b="b"/>
              <a:pathLst>
                <a:path w="191" h="164" extrusionOk="0">
                  <a:moveTo>
                    <a:pt x="82" y="1"/>
                  </a:moveTo>
                  <a:cubicBezTo>
                    <a:pt x="82" y="55"/>
                    <a:pt x="55" y="82"/>
                    <a:pt x="0" y="8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36"/>
                    <a:pt x="28" y="163"/>
                    <a:pt x="82" y="163"/>
                  </a:cubicBezTo>
                  <a:cubicBezTo>
                    <a:pt x="136" y="163"/>
                    <a:pt x="163" y="82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41"/>
            <p:cNvSpPr/>
            <p:nvPr/>
          </p:nvSpPr>
          <p:spPr>
            <a:xfrm>
              <a:off x="4609967" y="2838646"/>
              <a:ext cx="18149" cy="14546"/>
            </a:xfrm>
            <a:custGeom>
              <a:avLst/>
              <a:gdLst/>
              <a:ahLst/>
              <a:cxnLst/>
              <a:rect l="l" t="t" r="r" b="b"/>
              <a:pathLst>
                <a:path w="272" h="218" extrusionOk="0">
                  <a:moveTo>
                    <a:pt x="136" y="0"/>
                  </a:moveTo>
                  <a:cubicBezTo>
                    <a:pt x="82" y="0"/>
                    <a:pt x="55" y="27"/>
                    <a:pt x="28" y="55"/>
                  </a:cubicBezTo>
                  <a:cubicBezTo>
                    <a:pt x="28" y="55"/>
                    <a:pt x="1" y="55"/>
                    <a:pt x="1" y="82"/>
                  </a:cubicBezTo>
                  <a:cubicBezTo>
                    <a:pt x="55" y="109"/>
                    <a:pt x="109" y="163"/>
                    <a:pt x="191" y="163"/>
                  </a:cubicBezTo>
                  <a:cubicBezTo>
                    <a:pt x="191" y="217"/>
                    <a:pt x="218" y="217"/>
                    <a:pt x="245" y="217"/>
                  </a:cubicBezTo>
                  <a:cubicBezTo>
                    <a:pt x="245" y="217"/>
                    <a:pt x="272" y="190"/>
                    <a:pt x="272" y="190"/>
                  </a:cubicBezTo>
                  <a:cubicBezTo>
                    <a:pt x="272" y="190"/>
                    <a:pt x="272" y="163"/>
                    <a:pt x="272" y="163"/>
                  </a:cubicBezTo>
                  <a:cubicBezTo>
                    <a:pt x="272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41"/>
            <p:cNvSpPr/>
            <p:nvPr/>
          </p:nvSpPr>
          <p:spPr>
            <a:xfrm>
              <a:off x="4555652" y="2842250"/>
              <a:ext cx="18216" cy="18149"/>
            </a:xfrm>
            <a:custGeom>
              <a:avLst/>
              <a:gdLst/>
              <a:ahLst/>
              <a:cxnLst/>
              <a:rect l="l" t="t" r="r" b="b"/>
              <a:pathLst>
                <a:path w="273" h="272" extrusionOk="0">
                  <a:moveTo>
                    <a:pt x="55" y="1"/>
                  </a:moveTo>
                  <a:cubicBezTo>
                    <a:pt x="28" y="28"/>
                    <a:pt x="1" y="82"/>
                    <a:pt x="1" y="109"/>
                  </a:cubicBezTo>
                  <a:cubicBezTo>
                    <a:pt x="1" y="190"/>
                    <a:pt x="55" y="272"/>
                    <a:pt x="137" y="272"/>
                  </a:cubicBezTo>
                  <a:cubicBezTo>
                    <a:pt x="164" y="136"/>
                    <a:pt x="272" y="163"/>
                    <a:pt x="272" y="28"/>
                  </a:cubicBezTo>
                  <a:cubicBezTo>
                    <a:pt x="218" y="28"/>
                    <a:pt x="191" y="82"/>
                    <a:pt x="137" y="82"/>
                  </a:cubicBezTo>
                  <a:cubicBezTo>
                    <a:pt x="82" y="82"/>
                    <a:pt x="82" y="28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41"/>
            <p:cNvSpPr/>
            <p:nvPr/>
          </p:nvSpPr>
          <p:spPr>
            <a:xfrm>
              <a:off x="4528561" y="28658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41"/>
            <p:cNvSpPr/>
            <p:nvPr/>
          </p:nvSpPr>
          <p:spPr>
            <a:xfrm>
              <a:off x="4533966" y="2719206"/>
              <a:ext cx="10943" cy="9075"/>
            </a:xfrm>
            <a:custGeom>
              <a:avLst/>
              <a:gdLst/>
              <a:ahLst/>
              <a:cxnLst/>
              <a:rect l="l" t="t" r="r" b="b"/>
              <a:pathLst>
                <a:path w="164" h="136" extrusionOk="0">
                  <a:moveTo>
                    <a:pt x="136" y="0"/>
                  </a:moveTo>
                  <a:cubicBezTo>
                    <a:pt x="109" y="27"/>
                    <a:pt x="82" y="109"/>
                    <a:pt x="28" y="109"/>
                  </a:cubicBezTo>
                  <a:lnTo>
                    <a:pt x="0" y="109"/>
                  </a:lnTo>
                  <a:cubicBezTo>
                    <a:pt x="28" y="136"/>
                    <a:pt x="55" y="136"/>
                    <a:pt x="82" y="136"/>
                  </a:cubicBezTo>
                  <a:cubicBezTo>
                    <a:pt x="109" y="136"/>
                    <a:pt x="163" y="136"/>
                    <a:pt x="163" y="109"/>
                  </a:cubicBezTo>
                  <a:cubicBezTo>
                    <a:pt x="163" y="109"/>
                    <a:pt x="136" y="54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41"/>
            <p:cNvSpPr/>
            <p:nvPr/>
          </p:nvSpPr>
          <p:spPr>
            <a:xfrm>
              <a:off x="4530363" y="2760843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190"/>
                    <a:pt x="27" y="217"/>
                    <a:pt x="27" y="271"/>
                  </a:cubicBezTo>
                  <a:cubicBezTo>
                    <a:pt x="54" y="298"/>
                    <a:pt x="109" y="298"/>
                    <a:pt x="136" y="298"/>
                  </a:cubicBezTo>
                  <a:cubicBezTo>
                    <a:pt x="217" y="298"/>
                    <a:pt x="271" y="271"/>
                    <a:pt x="271" y="190"/>
                  </a:cubicBezTo>
                  <a:cubicBezTo>
                    <a:pt x="271" y="163"/>
                    <a:pt x="271" y="108"/>
                    <a:pt x="244" y="54"/>
                  </a:cubicBezTo>
                  <a:cubicBezTo>
                    <a:pt x="217" y="27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41"/>
            <p:cNvSpPr/>
            <p:nvPr/>
          </p:nvSpPr>
          <p:spPr>
            <a:xfrm>
              <a:off x="4450691" y="2791604"/>
              <a:ext cx="1868" cy="3670"/>
            </a:xfrm>
            <a:custGeom>
              <a:avLst/>
              <a:gdLst/>
              <a:ahLst/>
              <a:cxnLst/>
              <a:rect l="l" t="t" r="r" b="b"/>
              <a:pathLst>
                <a:path w="28" h="55" extrusionOk="0">
                  <a:moveTo>
                    <a:pt x="28" y="0"/>
                  </a:moveTo>
                  <a:cubicBezTo>
                    <a:pt x="28" y="27"/>
                    <a:pt x="1" y="27"/>
                    <a:pt x="1" y="54"/>
                  </a:cubicBezTo>
                  <a:cubicBezTo>
                    <a:pt x="28" y="54"/>
                    <a:pt x="28" y="27"/>
                    <a:pt x="28" y="27"/>
                  </a:cubicBezTo>
                  <a:cubicBezTo>
                    <a:pt x="28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41"/>
            <p:cNvSpPr/>
            <p:nvPr/>
          </p:nvSpPr>
          <p:spPr>
            <a:xfrm>
              <a:off x="4588281" y="2393381"/>
              <a:ext cx="14546" cy="20017"/>
            </a:xfrm>
            <a:custGeom>
              <a:avLst/>
              <a:gdLst/>
              <a:ahLst/>
              <a:cxnLst/>
              <a:rect l="l" t="t" r="r" b="b"/>
              <a:pathLst>
                <a:path w="218" h="300" extrusionOk="0">
                  <a:moveTo>
                    <a:pt x="0" y="1"/>
                  </a:moveTo>
                  <a:cubicBezTo>
                    <a:pt x="27" y="55"/>
                    <a:pt x="54" y="191"/>
                    <a:pt x="82" y="299"/>
                  </a:cubicBezTo>
                  <a:cubicBezTo>
                    <a:pt x="163" y="272"/>
                    <a:pt x="217" y="218"/>
                    <a:pt x="217" y="136"/>
                  </a:cubicBezTo>
                  <a:cubicBezTo>
                    <a:pt x="217" y="109"/>
                    <a:pt x="190" y="55"/>
                    <a:pt x="163" y="28"/>
                  </a:cubicBezTo>
                  <a:cubicBezTo>
                    <a:pt x="136" y="1"/>
                    <a:pt x="109" y="1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41"/>
            <p:cNvSpPr/>
            <p:nvPr/>
          </p:nvSpPr>
          <p:spPr>
            <a:xfrm>
              <a:off x="4635323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109" y="28"/>
                    <a:pt x="55" y="55"/>
                    <a:pt x="28" y="55"/>
                  </a:cubicBezTo>
                  <a:cubicBezTo>
                    <a:pt x="0" y="82"/>
                    <a:pt x="0" y="109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41"/>
            <p:cNvSpPr/>
            <p:nvPr/>
          </p:nvSpPr>
          <p:spPr>
            <a:xfrm>
              <a:off x="4528561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109"/>
                    <a:pt x="298" y="55"/>
                    <a:pt x="271" y="28"/>
                  </a:cubicBezTo>
                  <a:cubicBezTo>
                    <a:pt x="244" y="1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41"/>
            <p:cNvSpPr/>
            <p:nvPr/>
          </p:nvSpPr>
          <p:spPr>
            <a:xfrm>
              <a:off x="4568330" y="2433217"/>
              <a:ext cx="5538" cy="5471"/>
            </a:xfrm>
            <a:custGeom>
              <a:avLst/>
              <a:gdLst/>
              <a:ahLst/>
              <a:cxnLst/>
              <a:rect l="l" t="t" r="r" b="b"/>
              <a:pathLst>
                <a:path w="83" h="82" extrusionOk="0">
                  <a:moveTo>
                    <a:pt x="55" y="1"/>
                  </a:moveTo>
                  <a:cubicBezTo>
                    <a:pt x="28" y="28"/>
                    <a:pt x="28" y="28"/>
                    <a:pt x="1" y="55"/>
                  </a:cubicBezTo>
                  <a:cubicBezTo>
                    <a:pt x="1" y="55"/>
                    <a:pt x="28" y="82"/>
                    <a:pt x="28" y="82"/>
                  </a:cubicBezTo>
                  <a:cubicBezTo>
                    <a:pt x="55" y="82"/>
                    <a:pt x="55" y="55"/>
                    <a:pt x="82" y="55"/>
                  </a:cubicBezTo>
                  <a:lnTo>
                    <a:pt x="55" y="55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41"/>
            <p:cNvSpPr/>
            <p:nvPr/>
          </p:nvSpPr>
          <p:spPr>
            <a:xfrm>
              <a:off x="4570132" y="2420539"/>
              <a:ext cx="5538" cy="5538"/>
            </a:xfrm>
            <a:custGeom>
              <a:avLst/>
              <a:gdLst/>
              <a:ahLst/>
              <a:cxnLst/>
              <a:rect l="l" t="t" r="r" b="b"/>
              <a:pathLst>
                <a:path w="83" h="83" extrusionOk="0">
                  <a:moveTo>
                    <a:pt x="1" y="1"/>
                  </a:moveTo>
                  <a:cubicBezTo>
                    <a:pt x="1" y="28"/>
                    <a:pt x="28" y="55"/>
                    <a:pt x="82" y="82"/>
                  </a:cubicBezTo>
                  <a:cubicBezTo>
                    <a:pt x="82" y="55"/>
                    <a:pt x="55" y="28"/>
                    <a:pt x="55" y="28"/>
                  </a:cubicBezTo>
                  <a:cubicBezTo>
                    <a:pt x="28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41"/>
            <p:cNvSpPr/>
            <p:nvPr/>
          </p:nvSpPr>
          <p:spPr>
            <a:xfrm>
              <a:off x="4555652" y="2420539"/>
              <a:ext cx="10943" cy="16348"/>
            </a:xfrm>
            <a:custGeom>
              <a:avLst/>
              <a:gdLst/>
              <a:ahLst/>
              <a:cxnLst/>
              <a:rect l="l" t="t" r="r" b="b"/>
              <a:pathLst>
                <a:path w="164" h="245" extrusionOk="0">
                  <a:moveTo>
                    <a:pt x="109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28" y="163"/>
                    <a:pt x="82" y="163"/>
                    <a:pt x="137" y="163"/>
                  </a:cubicBezTo>
                  <a:lnTo>
                    <a:pt x="137" y="245"/>
                  </a:lnTo>
                  <a:cubicBezTo>
                    <a:pt x="137" y="191"/>
                    <a:pt x="164" y="218"/>
                    <a:pt x="164" y="136"/>
                  </a:cubicBezTo>
                  <a:cubicBezTo>
                    <a:pt x="164" y="55"/>
                    <a:pt x="109" y="55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41"/>
            <p:cNvSpPr/>
            <p:nvPr/>
          </p:nvSpPr>
          <p:spPr>
            <a:xfrm>
              <a:off x="4532164" y="2445895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55" y="0"/>
                  </a:moveTo>
                  <a:cubicBezTo>
                    <a:pt x="82" y="55"/>
                    <a:pt x="82" y="109"/>
                    <a:pt x="82" y="136"/>
                  </a:cubicBezTo>
                  <a:cubicBezTo>
                    <a:pt x="82" y="190"/>
                    <a:pt x="55" y="217"/>
                    <a:pt x="0" y="272"/>
                  </a:cubicBezTo>
                  <a:cubicBezTo>
                    <a:pt x="27" y="272"/>
                    <a:pt x="82" y="299"/>
                    <a:pt x="109" y="299"/>
                  </a:cubicBezTo>
                  <a:cubicBezTo>
                    <a:pt x="190" y="299"/>
                    <a:pt x="272" y="217"/>
                    <a:pt x="272" y="136"/>
                  </a:cubicBezTo>
                  <a:cubicBezTo>
                    <a:pt x="272" y="109"/>
                    <a:pt x="244" y="55"/>
                    <a:pt x="217" y="28"/>
                  </a:cubicBezTo>
                  <a:cubicBezTo>
                    <a:pt x="190" y="0"/>
                    <a:pt x="163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41"/>
            <p:cNvSpPr/>
            <p:nvPr/>
          </p:nvSpPr>
          <p:spPr>
            <a:xfrm>
              <a:off x="4687770" y="2351811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41"/>
            <p:cNvSpPr/>
            <p:nvPr/>
          </p:nvSpPr>
          <p:spPr>
            <a:xfrm>
              <a:off x="4740284" y="2340934"/>
              <a:ext cx="3670" cy="5471"/>
            </a:xfrm>
            <a:custGeom>
              <a:avLst/>
              <a:gdLst/>
              <a:ahLst/>
              <a:cxnLst/>
              <a:rect l="l" t="t" r="r" b="b"/>
              <a:pathLst>
                <a:path w="55" h="82" extrusionOk="0">
                  <a:moveTo>
                    <a:pt x="55" y="0"/>
                  </a:moveTo>
                  <a:cubicBezTo>
                    <a:pt x="28" y="27"/>
                    <a:pt x="28" y="55"/>
                    <a:pt x="1" y="82"/>
                  </a:cubicBezTo>
                  <a:cubicBezTo>
                    <a:pt x="28" y="55"/>
                    <a:pt x="55" y="27"/>
                    <a:pt x="55" y="27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41"/>
            <p:cNvSpPr/>
            <p:nvPr/>
          </p:nvSpPr>
          <p:spPr>
            <a:xfrm>
              <a:off x="4923114" y="2838646"/>
              <a:ext cx="21752" cy="14546"/>
            </a:xfrm>
            <a:custGeom>
              <a:avLst/>
              <a:gdLst/>
              <a:ahLst/>
              <a:cxnLst/>
              <a:rect l="l" t="t" r="r" b="b"/>
              <a:pathLst>
                <a:path w="326" h="218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163"/>
                    <a:pt x="0" y="163"/>
                    <a:pt x="0" y="190"/>
                  </a:cubicBezTo>
                  <a:cubicBezTo>
                    <a:pt x="27" y="163"/>
                    <a:pt x="27" y="163"/>
                    <a:pt x="54" y="136"/>
                  </a:cubicBezTo>
                  <a:cubicBezTo>
                    <a:pt x="81" y="190"/>
                    <a:pt x="136" y="217"/>
                    <a:pt x="217" y="217"/>
                  </a:cubicBezTo>
                  <a:cubicBezTo>
                    <a:pt x="244" y="217"/>
                    <a:pt x="271" y="190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41"/>
            <p:cNvSpPr/>
            <p:nvPr/>
          </p:nvSpPr>
          <p:spPr>
            <a:xfrm>
              <a:off x="4899560" y="2876614"/>
              <a:ext cx="18149" cy="9141"/>
            </a:xfrm>
            <a:custGeom>
              <a:avLst/>
              <a:gdLst/>
              <a:ahLst/>
              <a:cxnLst/>
              <a:rect l="l" t="t" r="r" b="b"/>
              <a:pathLst>
                <a:path w="272" h="137" extrusionOk="0">
                  <a:moveTo>
                    <a:pt x="272" y="1"/>
                  </a:moveTo>
                  <a:cubicBezTo>
                    <a:pt x="190" y="28"/>
                    <a:pt x="82" y="55"/>
                    <a:pt x="0" y="82"/>
                  </a:cubicBezTo>
                  <a:cubicBezTo>
                    <a:pt x="28" y="137"/>
                    <a:pt x="82" y="137"/>
                    <a:pt x="109" y="137"/>
                  </a:cubicBezTo>
                  <a:cubicBezTo>
                    <a:pt x="163" y="137"/>
                    <a:pt x="217" y="109"/>
                    <a:pt x="245" y="82"/>
                  </a:cubicBezTo>
                  <a:cubicBezTo>
                    <a:pt x="245" y="55"/>
                    <a:pt x="245" y="55"/>
                    <a:pt x="245" y="55"/>
                  </a:cubicBezTo>
                  <a:lnTo>
                    <a:pt x="272" y="55"/>
                  </a:lnTo>
                  <a:cubicBezTo>
                    <a:pt x="272" y="28"/>
                    <a:pt x="272" y="1"/>
                    <a:pt x="27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41"/>
            <p:cNvSpPr/>
            <p:nvPr/>
          </p:nvSpPr>
          <p:spPr>
            <a:xfrm>
              <a:off x="4933924" y="2898366"/>
              <a:ext cx="10943" cy="14546"/>
            </a:xfrm>
            <a:custGeom>
              <a:avLst/>
              <a:gdLst/>
              <a:ahLst/>
              <a:cxnLst/>
              <a:rect l="l" t="t" r="r" b="b"/>
              <a:pathLst>
                <a:path w="164" h="218" extrusionOk="0">
                  <a:moveTo>
                    <a:pt x="136" y="0"/>
                  </a:moveTo>
                  <a:cubicBezTo>
                    <a:pt x="109" y="82"/>
                    <a:pt x="55" y="136"/>
                    <a:pt x="1" y="217"/>
                  </a:cubicBezTo>
                  <a:cubicBezTo>
                    <a:pt x="82" y="190"/>
                    <a:pt x="164" y="136"/>
                    <a:pt x="164" y="55"/>
                  </a:cubicBezTo>
                  <a:cubicBezTo>
                    <a:pt x="164" y="28"/>
                    <a:pt x="136" y="28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41"/>
            <p:cNvSpPr/>
            <p:nvPr/>
          </p:nvSpPr>
          <p:spPr>
            <a:xfrm>
              <a:off x="4870600" y="283864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28" y="82"/>
                    <a:pt x="1" y="163"/>
                  </a:cubicBezTo>
                  <a:cubicBezTo>
                    <a:pt x="28" y="163"/>
                    <a:pt x="28" y="136"/>
                    <a:pt x="28" y="136"/>
                  </a:cubicBezTo>
                  <a:cubicBezTo>
                    <a:pt x="136" y="136"/>
                    <a:pt x="190" y="217"/>
                    <a:pt x="245" y="299"/>
                  </a:cubicBezTo>
                  <a:cubicBezTo>
                    <a:pt x="299" y="272"/>
                    <a:pt x="326" y="217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41"/>
            <p:cNvSpPr/>
            <p:nvPr/>
          </p:nvSpPr>
          <p:spPr>
            <a:xfrm>
              <a:off x="4897758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41"/>
            <p:cNvSpPr/>
            <p:nvPr/>
          </p:nvSpPr>
          <p:spPr>
            <a:xfrm>
              <a:off x="5160193" y="3338160"/>
              <a:ext cx="18149" cy="21752"/>
            </a:xfrm>
            <a:custGeom>
              <a:avLst/>
              <a:gdLst/>
              <a:ahLst/>
              <a:cxnLst/>
              <a:rect l="l" t="t" r="r" b="b"/>
              <a:pathLst>
                <a:path w="272" h="326" extrusionOk="0">
                  <a:moveTo>
                    <a:pt x="163" y="0"/>
                  </a:moveTo>
                  <a:cubicBezTo>
                    <a:pt x="136" y="28"/>
                    <a:pt x="82" y="28"/>
                    <a:pt x="55" y="28"/>
                  </a:cubicBezTo>
                  <a:cubicBezTo>
                    <a:pt x="27" y="55"/>
                    <a:pt x="0" y="109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190" y="326"/>
                    <a:pt x="217" y="299"/>
                    <a:pt x="244" y="272"/>
                  </a:cubicBezTo>
                  <a:cubicBezTo>
                    <a:pt x="272" y="217"/>
                    <a:pt x="272" y="190"/>
                    <a:pt x="272" y="136"/>
                  </a:cubicBezTo>
                  <a:cubicBezTo>
                    <a:pt x="272" y="82"/>
                    <a:pt x="244" y="55"/>
                    <a:pt x="244" y="28"/>
                  </a:cubicBezTo>
                  <a:cubicBezTo>
                    <a:pt x="217" y="28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41"/>
            <p:cNvSpPr/>
            <p:nvPr/>
          </p:nvSpPr>
          <p:spPr>
            <a:xfrm>
              <a:off x="5136638" y="2011506"/>
              <a:ext cx="12744" cy="7340"/>
            </a:xfrm>
            <a:custGeom>
              <a:avLst/>
              <a:gdLst/>
              <a:ahLst/>
              <a:cxnLst/>
              <a:rect l="l" t="t" r="r" b="b"/>
              <a:pathLst>
                <a:path w="191" h="110" extrusionOk="0">
                  <a:moveTo>
                    <a:pt x="55" y="1"/>
                  </a:moveTo>
                  <a:cubicBezTo>
                    <a:pt x="28" y="1"/>
                    <a:pt x="28" y="55"/>
                    <a:pt x="1" y="82"/>
                  </a:cubicBezTo>
                  <a:cubicBezTo>
                    <a:pt x="28" y="109"/>
                    <a:pt x="55" y="109"/>
                    <a:pt x="109" y="109"/>
                  </a:cubicBezTo>
                  <a:cubicBezTo>
                    <a:pt x="136" y="109"/>
                    <a:pt x="191" y="109"/>
                    <a:pt x="191" y="82"/>
                  </a:cubicBezTo>
                  <a:cubicBezTo>
                    <a:pt x="163" y="55"/>
                    <a:pt x="109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41"/>
            <p:cNvSpPr/>
            <p:nvPr/>
          </p:nvSpPr>
          <p:spPr>
            <a:xfrm>
              <a:off x="5127630" y="2033259"/>
              <a:ext cx="67" cy="3670"/>
            </a:xfrm>
            <a:custGeom>
              <a:avLst/>
              <a:gdLst/>
              <a:ahLst/>
              <a:cxnLst/>
              <a:rect l="l" t="t" r="r" b="b"/>
              <a:pathLst>
                <a:path w="1" h="55" extrusionOk="0">
                  <a:moveTo>
                    <a:pt x="0" y="54"/>
                  </a:moveTo>
                  <a:cubicBezTo>
                    <a:pt x="0" y="54"/>
                    <a:pt x="0" y="27"/>
                    <a:pt x="0" y="27"/>
                  </a:cubicBezTo>
                  <a:cubicBezTo>
                    <a:pt x="0" y="27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54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41"/>
            <p:cNvSpPr/>
            <p:nvPr/>
          </p:nvSpPr>
          <p:spPr>
            <a:xfrm>
              <a:off x="5142110" y="2062218"/>
              <a:ext cx="12678" cy="9075"/>
            </a:xfrm>
            <a:custGeom>
              <a:avLst/>
              <a:gdLst/>
              <a:ahLst/>
              <a:cxnLst/>
              <a:rect l="l" t="t" r="r" b="b"/>
              <a:pathLst>
                <a:path w="190" h="136" extrusionOk="0">
                  <a:moveTo>
                    <a:pt x="190" y="0"/>
                  </a:moveTo>
                  <a:cubicBezTo>
                    <a:pt x="109" y="54"/>
                    <a:pt x="54" y="82"/>
                    <a:pt x="0" y="136"/>
                  </a:cubicBezTo>
                  <a:lnTo>
                    <a:pt x="27" y="136"/>
                  </a:lnTo>
                  <a:cubicBezTo>
                    <a:pt x="109" y="136"/>
                    <a:pt x="190" y="82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41"/>
            <p:cNvSpPr/>
            <p:nvPr/>
          </p:nvSpPr>
          <p:spPr>
            <a:xfrm>
              <a:off x="5294113" y="1998828"/>
              <a:ext cx="18149" cy="9141"/>
            </a:xfrm>
            <a:custGeom>
              <a:avLst/>
              <a:gdLst/>
              <a:ahLst/>
              <a:cxnLst/>
              <a:rect l="l" t="t" r="r" b="b"/>
              <a:pathLst>
                <a:path w="272" h="137" extrusionOk="0">
                  <a:moveTo>
                    <a:pt x="109" y="1"/>
                  </a:moveTo>
                  <a:cubicBezTo>
                    <a:pt x="55" y="1"/>
                    <a:pt x="28" y="28"/>
                    <a:pt x="0" y="55"/>
                  </a:cubicBezTo>
                  <a:cubicBezTo>
                    <a:pt x="55" y="109"/>
                    <a:pt x="136" y="137"/>
                    <a:pt x="190" y="137"/>
                  </a:cubicBezTo>
                  <a:lnTo>
                    <a:pt x="272" y="137"/>
                  </a:lnTo>
                  <a:cubicBezTo>
                    <a:pt x="245" y="55"/>
                    <a:pt x="190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41"/>
            <p:cNvSpPr/>
            <p:nvPr/>
          </p:nvSpPr>
          <p:spPr>
            <a:xfrm>
              <a:off x="5462463" y="1893867"/>
              <a:ext cx="1868" cy="1868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1"/>
                  </a:moveTo>
                  <a:cubicBezTo>
                    <a:pt x="0" y="28"/>
                    <a:pt x="0" y="28"/>
                    <a:pt x="0" y="28"/>
                  </a:cubicBezTo>
                  <a:lnTo>
                    <a:pt x="27" y="28"/>
                  </a:lnTo>
                  <a:cubicBezTo>
                    <a:pt x="27" y="2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41"/>
            <p:cNvSpPr/>
            <p:nvPr/>
          </p:nvSpPr>
          <p:spPr>
            <a:xfrm>
              <a:off x="5449785" y="1899339"/>
              <a:ext cx="19951" cy="14546"/>
            </a:xfrm>
            <a:custGeom>
              <a:avLst/>
              <a:gdLst/>
              <a:ahLst/>
              <a:cxnLst/>
              <a:rect l="l" t="t" r="r" b="b"/>
              <a:pathLst>
                <a:path w="299" h="218" extrusionOk="0">
                  <a:moveTo>
                    <a:pt x="271" y="0"/>
                  </a:moveTo>
                  <a:cubicBezTo>
                    <a:pt x="190" y="27"/>
                    <a:pt x="109" y="81"/>
                    <a:pt x="0" y="136"/>
                  </a:cubicBezTo>
                  <a:cubicBezTo>
                    <a:pt x="27" y="190"/>
                    <a:pt x="82" y="217"/>
                    <a:pt x="136" y="217"/>
                  </a:cubicBezTo>
                  <a:cubicBezTo>
                    <a:pt x="217" y="217"/>
                    <a:pt x="299" y="163"/>
                    <a:pt x="299" y="81"/>
                  </a:cubicBezTo>
                  <a:cubicBezTo>
                    <a:pt x="299" y="54"/>
                    <a:pt x="299" y="27"/>
                    <a:pt x="27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41"/>
            <p:cNvSpPr/>
            <p:nvPr/>
          </p:nvSpPr>
          <p:spPr>
            <a:xfrm>
              <a:off x="5475074" y="1877586"/>
              <a:ext cx="7340" cy="9141"/>
            </a:xfrm>
            <a:custGeom>
              <a:avLst/>
              <a:gdLst/>
              <a:ahLst/>
              <a:cxnLst/>
              <a:rect l="l" t="t" r="r" b="b"/>
              <a:pathLst>
                <a:path w="110" h="137" extrusionOk="0">
                  <a:moveTo>
                    <a:pt x="1" y="1"/>
                  </a:moveTo>
                  <a:cubicBezTo>
                    <a:pt x="1" y="82"/>
                    <a:pt x="55" y="136"/>
                    <a:pt x="109" y="136"/>
                  </a:cubicBezTo>
                  <a:cubicBezTo>
                    <a:pt x="82" y="82"/>
                    <a:pt x="55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41"/>
            <p:cNvSpPr/>
            <p:nvPr/>
          </p:nvSpPr>
          <p:spPr>
            <a:xfrm>
              <a:off x="5424429" y="1921025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90" y="1"/>
                  </a:moveTo>
                  <a:cubicBezTo>
                    <a:pt x="109" y="55"/>
                    <a:pt x="55" y="136"/>
                    <a:pt x="0" y="218"/>
                  </a:cubicBezTo>
                  <a:cubicBezTo>
                    <a:pt x="28" y="272"/>
                    <a:pt x="82" y="299"/>
                    <a:pt x="136" y="299"/>
                  </a:cubicBezTo>
                  <a:cubicBezTo>
                    <a:pt x="217" y="299"/>
                    <a:pt x="272" y="218"/>
                    <a:pt x="272" y="136"/>
                  </a:cubicBezTo>
                  <a:cubicBezTo>
                    <a:pt x="272" y="82"/>
                    <a:pt x="245" y="28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41"/>
            <p:cNvSpPr/>
            <p:nvPr/>
          </p:nvSpPr>
          <p:spPr>
            <a:xfrm>
              <a:off x="6551971" y="1899339"/>
              <a:ext cx="21819" cy="14546"/>
            </a:xfrm>
            <a:custGeom>
              <a:avLst/>
              <a:gdLst/>
              <a:ahLst/>
              <a:cxnLst/>
              <a:rect l="l" t="t" r="r" b="b"/>
              <a:pathLst>
                <a:path w="327" h="218" extrusionOk="0">
                  <a:moveTo>
                    <a:pt x="299" y="0"/>
                  </a:moveTo>
                  <a:cubicBezTo>
                    <a:pt x="190" y="0"/>
                    <a:pt x="82" y="27"/>
                    <a:pt x="1" y="54"/>
                  </a:cubicBezTo>
                  <a:cubicBezTo>
                    <a:pt x="1" y="54"/>
                    <a:pt x="1" y="54"/>
                    <a:pt x="1" y="81"/>
                  </a:cubicBezTo>
                  <a:cubicBezTo>
                    <a:pt x="1" y="163"/>
                    <a:pt x="82" y="217"/>
                    <a:pt x="163" y="217"/>
                  </a:cubicBezTo>
                  <a:cubicBezTo>
                    <a:pt x="245" y="217"/>
                    <a:pt x="326" y="163"/>
                    <a:pt x="326" y="81"/>
                  </a:cubicBezTo>
                  <a:cubicBezTo>
                    <a:pt x="326" y="54"/>
                    <a:pt x="299" y="27"/>
                    <a:pt x="29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41"/>
            <p:cNvSpPr/>
            <p:nvPr/>
          </p:nvSpPr>
          <p:spPr>
            <a:xfrm>
              <a:off x="6579129" y="1870380"/>
              <a:ext cx="5471" cy="12678"/>
            </a:xfrm>
            <a:custGeom>
              <a:avLst/>
              <a:gdLst/>
              <a:ahLst/>
              <a:cxnLst/>
              <a:rect l="l" t="t" r="r" b="b"/>
              <a:pathLst>
                <a:path w="82" h="190" extrusionOk="0">
                  <a:moveTo>
                    <a:pt x="28" y="0"/>
                  </a:moveTo>
                  <a:cubicBezTo>
                    <a:pt x="0" y="27"/>
                    <a:pt x="0" y="81"/>
                    <a:pt x="0" y="109"/>
                  </a:cubicBezTo>
                  <a:cubicBezTo>
                    <a:pt x="0" y="136"/>
                    <a:pt x="0" y="163"/>
                    <a:pt x="28" y="190"/>
                  </a:cubicBezTo>
                  <a:lnTo>
                    <a:pt x="82" y="190"/>
                  </a:lnTo>
                  <a:cubicBezTo>
                    <a:pt x="82" y="136"/>
                    <a:pt x="55" y="54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41"/>
            <p:cNvSpPr/>
            <p:nvPr/>
          </p:nvSpPr>
          <p:spPr>
            <a:xfrm>
              <a:off x="6640650" y="1814263"/>
              <a:ext cx="10943" cy="7273"/>
            </a:xfrm>
            <a:custGeom>
              <a:avLst/>
              <a:gdLst/>
              <a:ahLst/>
              <a:cxnLst/>
              <a:rect l="l" t="t" r="r" b="b"/>
              <a:pathLst>
                <a:path w="164" h="109" extrusionOk="0">
                  <a:moveTo>
                    <a:pt x="1" y="0"/>
                  </a:moveTo>
                  <a:cubicBezTo>
                    <a:pt x="55" y="55"/>
                    <a:pt x="109" y="82"/>
                    <a:pt x="163" y="109"/>
                  </a:cubicBezTo>
                  <a:cubicBezTo>
                    <a:pt x="136" y="55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41"/>
            <p:cNvSpPr/>
            <p:nvPr/>
          </p:nvSpPr>
          <p:spPr>
            <a:xfrm>
              <a:off x="6684089" y="1814263"/>
              <a:ext cx="14546" cy="10876"/>
            </a:xfrm>
            <a:custGeom>
              <a:avLst/>
              <a:gdLst/>
              <a:ahLst/>
              <a:cxnLst/>
              <a:rect l="l" t="t" r="r" b="b"/>
              <a:pathLst>
                <a:path w="218" h="163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09" y="163"/>
                    <a:pt x="218" y="109"/>
                    <a:pt x="218" y="27"/>
                  </a:cubicBezTo>
                  <a:cubicBezTo>
                    <a:pt x="190" y="0"/>
                    <a:pt x="163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41"/>
            <p:cNvSpPr/>
            <p:nvPr/>
          </p:nvSpPr>
          <p:spPr>
            <a:xfrm>
              <a:off x="6584533" y="1814263"/>
              <a:ext cx="9141" cy="1868"/>
            </a:xfrm>
            <a:custGeom>
              <a:avLst/>
              <a:gdLst/>
              <a:ahLst/>
              <a:cxnLst/>
              <a:rect l="l" t="t" r="r" b="b"/>
              <a:pathLst>
                <a:path w="137" h="28" extrusionOk="0">
                  <a:moveTo>
                    <a:pt x="55" y="0"/>
                  </a:moveTo>
                  <a:cubicBezTo>
                    <a:pt x="55" y="0"/>
                    <a:pt x="28" y="0"/>
                    <a:pt x="1" y="27"/>
                  </a:cubicBezTo>
                  <a:lnTo>
                    <a:pt x="136" y="27"/>
                  </a:lnTo>
                  <a:cubicBezTo>
                    <a:pt x="109" y="0"/>
                    <a:pt x="82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41"/>
            <p:cNvSpPr/>
            <p:nvPr/>
          </p:nvSpPr>
          <p:spPr>
            <a:xfrm>
              <a:off x="6555574" y="1857702"/>
              <a:ext cx="12744" cy="3670"/>
            </a:xfrm>
            <a:custGeom>
              <a:avLst/>
              <a:gdLst/>
              <a:ahLst/>
              <a:cxnLst/>
              <a:rect l="l" t="t" r="r" b="b"/>
              <a:pathLst>
                <a:path w="191" h="55" extrusionOk="0">
                  <a:moveTo>
                    <a:pt x="1" y="0"/>
                  </a:moveTo>
                  <a:cubicBezTo>
                    <a:pt x="28" y="27"/>
                    <a:pt x="55" y="54"/>
                    <a:pt x="109" y="54"/>
                  </a:cubicBezTo>
                  <a:cubicBezTo>
                    <a:pt x="136" y="54"/>
                    <a:pt x="164" y="54"/>
                    <a:pt x="191" y="27"/>
                  </a:cubicBezTo>
                  <a:cubicBezTo>
                    <a:pt x="164" y="0"/>
                    <a:pt x="109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41"/>
            <p:cNvSpPr/>
            <p:nvPr/>
          </p:nvSpPr>
          <p:spPr>
            <a:xfrm>
              <a:off x="6533888" y="1868511"/>
              <a:ext cx="12744" cy="7340"/>
            </a:xfrm>
            <a:custGeom>
              <a:avLst/>
              <a:gdLst/>
              <a:ahLst/>
              <a:cxnLst/>
              <a:rect l="l" t="t" r="r" b="b"/>
              <a:pathLst>
                <a:path w="191" h="110" extrusionOk="0">
                  <a:moveTo>
                    <a:pt x="82" y="1"/>
                  </a:moveTo>
                  <a:cubicBezTo>
                    <a:pt x="55" y="28"/>
                    <a:pt x="27" y="82"/>
                    <a:pt x="0" y="109"/>
                  </a:cubicBezTo>
                  <a:lnTo>
                    <a:pt x="27" y="82"/>
                  </a:lnTo>
                  <a:cubicBezTo>
                    <a:pt x="82" y="82"/>
                    <a:pt x="136" y="109"/>
                    <a:pt x="190" y="109"/>
                  </a:cubicBezTo>
                  <a:cubicBezTo>
                    <a:pt x="190" y="55"/>
                    <a:pt x="136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41"/>
            <p:cNvSpPr/>
            <p:nvPr/>
          </p:nvSpPr>
          <p:spPr>
            <a:xfrm>
              <a:off x="3058913" y="3180686"/>
              <a:ext cx="18149" cy="20017"/>
            </a:xfrm>
            <a:custGeom>
              <a:avLst/>
              <a:gdLst/>
              <a:ahLst/>
              <a:cxnLst/>
              <a:rect l="l" t="t" r="r" b="b"/>
              <a:pathLst>
                <a:path w="272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lnTo>
                    <a:pt x="190" y="299"/>
                  </a:lnTo>
                  <a:cubicBezTo>
                    <a:pt x="218" y="218"/>
                    <a:pt x="245" y="136"/>
                    <a:pt x="272" y="55"/>
                  </a:cubicBezTo>
                  <a:cubicBezTo>
                    <a:pt x="245" y="28"/>
                    <a:pt x="190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41"/>
            <p:cNvSpPr/>
            <p:nvPr/>
          </p:nvSpPr>
          <p:spPr>
            <a:xfrm>
              <a:off x="3400952" y="3222323"/>
              <a:ext cx="3737" cy="3670"/>
            </a:xfrm>
            <a:custGeom>
              <a:avLst/>
              <a:gdLst/>
              <a:ahLst/>
              <a:cxnLst/>
              <a:rect l="l" t="t" r="r" b="b"/>
              <a:pathLst>
                <a:path w="56" h="55" extrusionOk="0">
                  <a:moveTo>
                    <a:pt x="1" y="1"/>
                  </a:moveTo>
                  <a:cubicBezTo>
                    <a:pt x="1" y="28"/>
                    <a:pt x="28" y="28"/>
                    <a:pt x="55" y="55"/>
                  </a:cubicBezTo>
                  <a:cubicBezTo>
                    <a:pt x="55" y="28"/>
                    <a:pt x="28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41"/>
            <p:cNvSpPr/>
            <p:nvPr/>
          </p:nvSpPr>
          <p:spPr>
            <a:xfrm>
              <a:off x="3294190" y="4362544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190"/>
                    <a:pt x="28" y="218"/>
                    <a:pt x="28" y="245"/>
                  </a:cubicBezTo>
                  <a:cubicBezTo>
                    <a:pt x="55" y="245"/>
                    <a:pt x="55" y="245"/>
                    <a:pt x="55" y="218"/>
                  </a:cubicBezTo>
                  <a:lnTo>
                    <a:pt x="136" y="218"/>
                  </a:lnTo>
                  <a:lnTo>
                    <a:pt x="136" y="326"/>
                  </a:lnTo>
                  <a:lnTo>
                    <a:pt x="163" y="326"/>
                  </a:ln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41"/>
            <p:cNvSpPr/>
            <p:nvPr/>
          </p:nvSpPr>
          <p:spPr>
            <a:xfrm>
              <a:off x="3283314" y="4340858"/>
              <a:ext cx="5538" cy="14546"/>
            </a:xfrm>
            <a:custGeom>
              <a:avLst/>
              <a:gdLst/>
              <a:ahLst/>
              <a:cxnLst/>
              <a:rect l="l" t="t" r="r" b="b"/>
              <a:pathLst>
                <a:path w="83" h="218" extrusionOk="0">
                  <a:moveTo>
                    <a:pt x="55" y="0"/>
                  </a:moveTo>
                  <a:cubicBezTo>
                    <a:pt x="28" y="81"/>
                    <a:pt x="1" y="136"/>
                    <a:pt x="1" y="217"/>
                  </a:cubicBezTo>
                  <a:cubicBezTo>
                    <a:pt x="55" y="217"/>
                    <a:pt x="82" y="163"/>
                    <a:pt x="82" y="109"/>
                  </a:cubicBezTo>
                  <a:cubicBezTo>
                    <a:pt x="82" y="54"/>
                    <a:pt x="82" y="27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41"/>
            <p:cNvSpPr/>
            <p:nvPr/>
          </p:nvSpPr>
          <p:spPr>
            <a:xfrm>
              <a:off x="3276107" y="4389701"/>
              <a:ext cx="12744" cy="19951"/>
            </a:xfrm>
            <a:custGeom>
              <a:avLst/>
              <a:gdLst/>
              <a:ahLst/>
              <a:cxnLst/>
              <a:rect l="l" t="t" r="r" b="b"/>
              <a:pathLst>
                <a:path w="191" h="299" extrusionOk="0">
                  <a:moveTo>
                    <a:pt x="55" y="0"/>
                  </a:moveTo>
                  <a:cubicBezTo>
                    <a:pt x="28" y="82"/>
                    <a:pt x="0" y="217"/>
                    <a:pt x="0" y="217"/>
                  </a:cubicBezTo>
                  <a:lnTo>
                    <a:pt x="0" y="299"/>
                  </a:lnTo>
                  <a:lnTo>
                    <a:pt x="28" y="299"/>
                  </a:lnTo>
                  <a:cubicBezTo>
                    <a:pt x="82" y="299"/>
                    <a:pt x="136" y="272"/>
                    <a:pt x="163" y="245"/>
                  </a:cubicBezTo>
                  <a:lnTo>
                    <a:pt x="163" y="190"/>
                  </a:lnTo>
                  <a:cubicBezTo>
                    <a:pt x="163" y="163"/>
                    <a:pt x="190" y="136"/>
                    <a:pt x="190" y="136"/>
                  </a:cubicBezTo>
                  <a:cubicBezTo>
                    <a:pt x="163" y="55"/>
                    <a:pt x="136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41"/>
            <p:cNvSpPr/>
            <p:nvPr/>
          </p:nvSpPr>
          <p:spPr>
            <a:xfrm>
              <a:off x="3846217" y="365491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09" y="0"/>
                  </a:moveTo>
                  <a:cubicBezTo>
                    <a:pt x="55" y="27"/>
                    <a:pt x="0" y="82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41"/>
            <p:cNvSpPr/>
            <p:nvPr/>
          </p:nvSpPr>
          <p:spPr>
            <a:xfrm>
              <a:off x="3873375" y="3682068"/>
              <a:ext cx="3670" cy="16348"/>
            </a:xfrm>
            <a:custGeom>
              <a:avLst/>
              <a:gdLst/>
              <a:ahLst/>
              <a:cxnLst/>
              <a:rect l="l" t="t" r="r" b="b"/>
              <a:pathLst>
                <a:path w="55" h="245" extrusionOk="0">
                  <a:moveTo>
                    <a:pt x="55" y="0"/>
                  </a:moveTo>
                  <a:cubicBezTo>
                    <a:pt x="27" y="27"/>
                    <a:pt x="0" y="81"/>
                    <a:pt x="0" y="136"/>
                  </a:cubicBezTo>
                  <a:cubicBezTo>
                    <a:pt x="0" y="163"/>
                    <a:pt x="27" y="217"/>
                    <a:pt x="55" y="244"/>
                  </a:cubicBezTo>
                  <a:cubicBezTo>
                    <a:pt x="55" y="190"/>
                    <a:pt x="55" y="136"/>
                    <a:pt x="55" y="54"/>
                  </a:cubicBezTo>
                  <a:cubicBezTo>
                    <a:pt x="55" y="27"/>
                    <a:pt x="55" y="27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41"/>
            <p:cNvSpPr/>
            <p:nvPr/>
          </p:nvSpPr>
          <p:spPr>
            <a:xfrm>
              <a:off x="3846217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41"/>
            <p:cNvSpPr/>
            <p:nvPr/>
          </p:nvSpPr>
          <p:spPr>
            <a:xfrm>
              <a:off x="3820861" y="2103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17"/>
                    <a:pt x="28" y="271"/>
                    <a:pt x="82" y="298"/>
                  </a:cubicBezTo>
                  <a:cubicBezTo>
                    <a:pt x="82" y="244"/>
                    <a:pt x="109" y="217"/>
                    <a:pt x="163" y="190"/>
                  </a:cubicBezTo>
                  <a:lnTo>
                    <a:pt x="163" y="298"/>
                  </a:lnTo>
                  <a:cubicBezTo>
                    <a:pt x="245" y="298"/>
                    <a:pt x="299" y="217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41"/>
            <p:cNvSpPr/>
            <p:nvPr/>
          </p:nvSpPr>
          <p:spPr>
            <a:xfrm>
              <a:off x="3846217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41"/>
            <p:cNvSpPr/>
            <p:nvPr/>
          </p:nvSpPr>
          <p:spPr>
            <a:xfrm>
              <a:off x="3820861" y="3633158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" y="1"/>
                  </a:moveTo>
                  <a:cubicBezTo>
                    <a:pt x="1" y="28"/>
                    <a:pt x="1" y="55"/>
                    <a:pt x="1" y="82"/>
                  </a:cubicBezTo>
                  <a:cubicBezTo>
                    <a:pt x="1" y="163"/>
                    <a:pt x="55" y="218"/>
                    <a:pt x="136" y="218"/>
                  </a:cubicBezTo>
                  <a:lnTo>
                    <a:pt x="218" y="218"/>
                  </a:lnTo>
                  <a:cubicBezTo>
                    <a:pt x="136" y="163"/>
                    <a:pt x="55" y="82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41"/>
            <p:cNvSpPr/>
            <p:nvPr/>
          </p:nvSpPr>
          <p:spPr>
            <a:xfrm>
              <a:off x="3793704" y="3653109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41"/>
            <p:cNvSpPr/>
            <p:nvPr/>
          </p:nvSpPr>
          <p:spPr>
            <a:xfrm>
              <a:off x="3820861" y="3680200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41"/>
            <p:cNvSpPr/>
            <p:nvPr/>
          </p:nvSpPr>
          <p:spPr>
            <a:xfrm>
              <a:off x="3793704" y="370555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41"/>
            <p:cNvSpPr/>
            <p:nvPr/>
          </p:nvSpPr>
          <p:spPr>
            <a:xfrm>
              <a:off x="3820861" y="373271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41"/>
            <p:cNvSpPr/>
            <p:nvPr/>
          </p:nvSpPr>
          <p:spPr>
            <a:xfrm>
              <a:off x="3820861" y="3785227"/>
              <a:ext cx="10943" cy="12678"/>
            </a:xfrm>
            <a:custGeom>
              <a:avLst/>
              <a:gdLst/>
              <a:ahLst/>
              <a:cxnLst/>
              <a:rect l="l" t="t" r="r" b="b"/>
              <a:pathLst>
                <a:path w="164" h="190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163"/>
                    <a:pt x="1" y="190"/>
                    <a:pt x="1" y="190"/>
                  </a:cubicBezTo>
                  <a:cubicBezTo>
                    <a:pt x="55" y="136"/>
                    <a:pt x="109" y="109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41"/>
            <p:cNvSpPr/>
            <p:nvPr/>
          </p:nvSpPr>
          <p:spPr>
            <a:xfrm>
              <a:off x="3793704" y="375987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41"/>
            <p:cNvSpPr/>
            <p:nvPr/>
          </p:nvSpPr>
          <p:spPr>
            <a:xfrm>
              <a:off x="3793704" y="3812318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18" y="299"/>
                    <a:pt x="272" y="272"/>
                    <a:pt x="299" y="218"/>
                  </a:cubicBezTo>
                  <a:cubicBezTo>
                    <a:pt x="299" y="164"/>
                    <a:pt x="272" y="109"/>
                    <a:pt x="272" y="55"/>
                  </a:cubicBezTo>
                  <a:cubicBezTo>
                    <a:pt x="245" y="28"/>
                    <a:pt x="218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41"/>
            <p:cNvSpPr/>
            <p:nvPr/>
          </p:nvSpPr>
          <p:spPr>
            <a:xfrm>
              <a:off x="3793704" y="386483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191" y="299"/>
                    <a:pt x="245" y="272"/>
                    <a:pt x="272" y="245"/>
                  </a:cubicBezTo>
                  <a:cubicBezTo>
                    <a:pt x="272" y="245"/>
                    <a:pt x="272" y="218"/>
                    <a:pt x="272" y="218"/>
                  </a:cubicBezTo>
                  <a:cubicBezTo>
                    <a:pt x="272" y="163"/>
                    <a:pt x="272" y="136"/>
                    <a:pt x="299" y="82"/>
                  </a:cubicBezTo>
                  <a:cubicBezTo>
                    <a:pt x="272" y="28"/>
                    <a:pt x="218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41"/>
            <p:cNvSpPr/>
            <p:nvPr/>
          </p:nvSpPr>
          <p:spPr>
            <a:xfrm>
              <a:off x="3768414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8" y="244"/>
                    <a:pt x="298" y="163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41"/>
            <p:cNvSpPr/>
            <p:nvPr/>
          </p:nvSpPr>
          <p:spPr>
            <a:xfrm>
              <a:off x="3768414" y="362775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8" y="244"/>
                    <a:pt x="298" y="163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41"/>
            <p:cNvSpPr/>
            <p:nvPr/>
          </p:nvSpPr>
          <p:spPr>
            <a:xfrm>
              <a:off x="3793704" y="3615075"/>
              <a:ext cx="14546" cy="7273"/>
            </a:xfrm>
            <a:custGeom>
              <a:avLst/>
              <a:gdLst/>
              <a:ahLst/>
              <a:cxnLst/>
              <a:rect l="l" t="t" r="r" b="b"/>
              <a:pathLst>
                <a:path w="218" h="109" extrusionOk="0">
                  <a:moveTo>
                    <a:pt x="1" y="0"/>
                  </a:moveTo>
                  <a:cubicBezTo>
                    <a:pt x="28" y="55"/>
                    <a:pt x="82" y="109"/>
                    <a:pt x="164" y="109"/>
                  </a:cubicBezTo>
                  <a:cubicBezTo>
                    <a:pt x="191" y="109"/>
                    <a:pt x="218" y="82"/>
                    <a:pt x="218" y="82"/>
                  </a:cubicBezTo>
                  <a:cubicBezTo>
                    <a:pt x="164" y="55"/>
                    <a:pt x="82" y="28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41"/>
            <p:cNvSpPr/>
            <p:nvPr/>
          </p:nvSpPr>
          <p:spPr>
            <a:xfrm>
              <a:off x="3741257" y="3606000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7" y="1"/>
                  </a:moveTo>
                  <a:cubicBezTo>
                    <a:pt x="0" y="28"/>
                    <a:pt x="0" y="55"/>
                    <a:pt x="0" y="82"/>
                  </a:cubicBezTo>
                  <a:cubicBezTo>
                    <a:pt x="0" y="164"/>
                    <a:pt x="82" y="245"/>
                    <a:pt x="163" y="245"/>
                  </a:cubicBezTo>
                  <a:cubicBezTo>
                    <a:pt x="217" y="245"/>
                    <a:pt x="271" y="191"/>
                    <a:pt x="299" y="109"/>
                  </a:cubicBezTo>
                  <a:cubicBezTo>
                    <a:pt x="217" y="82"/>
                    <a:pt x="163" y="1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41"/>
            <p:cNvSpPr/>
            <p:nvPr/>
          </p:nvSpPr>
          <p:spPr>
            <a:xfrm>
              <a:off x="3741257" y="3653109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41"/>
            <p:cNvSpPr/>
            <p:nvPr/>
          </p:nvSpPr>
          <p:spPr>
            <a:xfrm>
              <a:off x="3768414" y="3680200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64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41"/>
            <p:cNvSpPr/>
            <p:nvPr/>
          </p:nvSpPr>
          <p:spPr>
            <a:xfrm>
              <a:off x="3741257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41"/>
            <p:cNvSpPr/>
            <p:nvPr/>
          </p:nvSpPr>
          <p:spPr>
            <a:xfrm>
              <a:off x="3768414" y="373271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63"/>
                  </a:cubicBezTo>
                  <a:cubicBezTo>
                    <a:pt x="298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41"/>
            <p:cNvSpPr/>
            <p:nvPr/>
          </p:nvSpPr>
          <p:spPr>
            <a:xfrm>
              <a:off x="3768414" y="378522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8" y="244"/>
                    <a:pt x="298" y="163"/>
                  </a:cubicBezTo>
                  <a:cubicBezTo>
                    <a:pt x="298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41"/>
            <p:cNvSpPr/>
            <p:nvPr/>
          </p:nvSpPr>
          <p:spPr>
            <a:xfrm>
              <a:off x="3741257" y="375987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41"/>
            <p:cNvSpPr/>
            <p:nvPr/>
          </p:nvSpPr>
          <p:spPr>
            <a:xfrm>
              <a:off x="3741257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41"/>
            <p:cNvSpPr/>
            <p:nvPr/>
          </p:nvSpPr>
          <p:spPr>
            <a:xfrm>
              <a:off x="3768414" y="383767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63"/>
                  </a:cubicBezTo>
                  <a:cubicBezTo>
                    <a:pt x="298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41"/>
            <p:cNvSpPr/>
            <p:nvPr/>
          </p:nvSpPr>
          <p:spPr>
            <a:xfrm>
              <a:off x="3768414" y="389018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8" y="244"/>
                    <a:pt x="298" y="163"/>
                  </a:cubicBezTo>
                  <a:cubicBezTo>
                    <a:pt x="298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41"/>
            <p:cNvSpPr/>
            <p:nvPr/>
          </p:nvSpPr>
          <p:spPr>
            <a:xfrm>
              <a:off x="3741257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41"/>
            <p:cNvSpPr/>
            <p:nvPr/>
          </p:nvSpPr>
          <p:spPr>
            <a:xfrm>
              <a:off x="3793704" y="3917345"/>
              <a:ext cx="7340" cy="14546"/>
            </a:xfrm>
            <a:custGeom>
              <a:avLst/>
              <a:gdLst/>
              <a:ahLst/>
              <a:cxnLst/>
              <a:rect l="l" t="t" r="r" b="b"/>
              <a:pathLst>
                <a:path w="110" h="218" extrusionOk="0">
                  <a:moveTo>
                    <a:pt x="109" y="0"/>
                  </a:moveTo>
                  <a:lnTo>
                    <a:pt x="109" y="0"/>
                  </a:lnTo>
                  <a:cubicBezTo>
                    <a:pt x="55" y="27"/>
                    <a:pt x="1" y="81"/>
                    <a:pt x="1" y="136"/>
                  </a:cubicBezTo>
                  <a:cubicBezTo>
                    <a:pt x="1" y="163"/>
                    <a:pt x="1" y="190"/>
                    <a:pt x="28" y="217"/>
                  </a:cubicBezTo>
                  <a:cubicBezTo>
                    <a:pt x="55" y="190"/>
                    <a:pt x="55" y="136"/>
                    <a:pt x="82" y="81"/>
                  </a:cubicBezTo>
                  <a:cubicBezTo>
                    <a:pt x="109" y="81"/>
                    <a:pt x="109" y="27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41"/>
            <p:cNvSpPr/>
            <p:nvPr/>
          </p:nvSpPr>
          <p:spPr>
            <a:xfrm>
              <a:off x="3741257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4" y="298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41"/>
            <p:cNvSpPr/>
            <p:nvPr/>
          </p:nvSpPr>
          <p:spPr>
            <a:xfrm>
              <a:off x="3768414" y="3942635"/>
              <a:ext cx="18149" cy="20018"/>
            </a:xfrm>
            <a:custGeom>
              <a:avLst/>
              <a:gdLst/>
              <a:ahLst/>
              <a:cxnLst/>
              <a:rect l="l" t="t" r="r" b="b"/>
              <a:pathLst>
                <a:path w="272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lnTo>
                    <a:pt x="163" y="299"/>
                  </a:lnTo>
                  <a:cubicBezTo>
                    <a:pt x="163" y="272"/>
                    <a:pt x="190" y="245"/>
                    <a:pt x="190" y="218"/>
                  </a:cubicBezTo>
                  <a:cubicBezTo>
                    <a:pt x="217" y="164"/>
                    <a:pt x="244" y="109"/>
                    <a:pt x="271" y="82"/>
                  </a:cubicBezTo>
                  <a:cubicBezTo>
                    <a:pt x="244" y="28"/>
                    <a:pt x="190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41"/>
            <p:cNvSpPr/>
            <p:nvPr/>
          </p:nvSpPr>
          <p:spPr>
            <a:xfrm>
              <a:off x="3741257" y="3969792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191"/>
                    <a:pt x="27" y="245"/>
                    <a:pt x="54" y="272"/>
                  </a:cubicBezTo>
                  <a:lnTo>
                    <a:pt x="217" y="272"/>
                  </a:lnTo>
                  <a:cubicBezTo>
                    <a:pt x="217" y="272"/>
                    <a:pt x="244" y="272"/>
                    <a:pt x="244" y="245"/>
                  </a:cubicBezTo>
                  <a:cubicBezTo>
                    <a:pt x="299" y="218"/>
                    <a:pt x="299" y="191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41"/>
            <p:cNvSpPr/>
            <p:nvPr/>
          </p:nvSpPr>
          <p:spPr>
            <a:xfrm>
              <a:off x="3688743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41"/>
            <p:cNvSpPr/>
            <p:nvPr/>
          </p:nvSpPr>
          <p:spPr>
            <a:xfrm>
              <a:off x="3688743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41"/>
            <p:cNvSpPr/>
            <p:nvPr/>
          </p:nvSpPr>
          <p:spPr>
            <a:xfrm>
              <a:off x="3688743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41"/>
            <p:cNvSpPr/>
            <p:nvPr/>
          </p:nvSpPr>
          <p:spPr>
            <a:xfrm>
              <a:off x="3688743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17"/>
                    <a:pt x="28" y="244"/>
                    <a:pt x="55" y="271"/>
                  </a:cubicBezTo>
                  <a:cubicBezTo>
                    <a:pt x="82" y="299"/>
                    <a:pt x="109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41"/>
            <p:cNvSpPr/>
            <p:nvPr/>
          </p:nvSpPr>
          <p:spPr>
            <a:xfrm>
              <a:off x="3688743" y="213094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191"/>
                    <a:pt x="28" y="218"/>
                    <a:pt x="55" y="245"/>
                  </a:cubicBezTo>
                  <a:cubicBezTo>
                    <a:pt x="82" y="272"/>
                    <a:pt x="109" y="299"/>
                    <a:pt x="163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109"/>
                    <a:pt x="299" y="55"/>
                    <a:pt x="272" y="28"/>
                  </a:cubicBezTo>
                  <a:cubicBezTo>
                    <a:pt x="245" y="1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41"/>
            <p:cNvSpPr/>
            <p:nvPr/>
          </p:nvSpPr>
          <p:spPr>
            <a:xfrm>
              <a:off x="3688743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190"/>
                    <a:pt x="28" y="218"/>
                    <a:pt x="55" y="245"/>
                  </a:cubicBezTo>
                  <a:cubicBezTo>
                    <a:pt x="82" y="272"/>
                    <a:pt x="109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109"/>
                    <a:pt x="299" y="55"/>
                    <a:pt x="272" y="28"/>
                  </a:cubicBezTo>
                  <a:cubicBezTo>
                    <a:pt x="245" y="1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41"/>
            <p:cNvSpPr/>
            <p:nvPr/>
          </p:nvSpPr>
          <p:spPr>
            <a:xfrm>
              <a:off x="3688743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190"/>
                    <a:pt x="28" y="217"/>
                    <a:pt x="55" y="244"/>
                  </a:cubicBezTo>
                  <a:cubicBezTo>
                    <a:pt x="82" y="271"/>
                    <a:pt x="109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109"/>
                    <a:pt x="299" y="54"/>
                    <a:pt x="272" y="27"/>
                  </a:cubicBezTo>
                  <a:cubicBezTo>
                    <a:pt x="245" y="0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41"/>
            <p:cNvSpPr/>
            <p:nvPr/>
          </p:nvSpPr>
          <p:spPr>
            <a:xfrm>
              <a:off x="3715901" y="3587917"/>
              <a:ext cx="10943" cy="7340"/>
            </a:xfrm>
            <a:custGeom>
              <a:avLst/>
              <a:gdLst/>
              <a:ahLst/>
              <a:cxnLst/>
              <a:rect l="l" t="t" r="r" b="b"/>
              <a:pathLst>
                <a:path w="164" h="110" extrusionOk="0">
                  <a:moveTo>
                    <a:pt x="0" y="1"/>
                  </a:moveTo>
                  <a:cubicBezTo>
                    <a:pt x="0" y="55"/>
                    <a:pt x="82" y="109"/>
                    <a:pt x="136" y="109"/>
                  </a:cubicBezTo>
                  <a:lnTo>
                    <a:pt x="163" y="109"/>
                  </a:lnTo>
                  <a:cubicBezTo>
                    <a:pt x="136" y="55"/>
                    <a:pt x="82" y="82"/>
                    <a:pt x="28" y="28"/>
                  </a:cubicBezTo>
                  <a:cubicBezTo>
                    <a:pt x="28" y="2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41"/>
            <p:cNvSpPr/>
            <p:nvPr/>
          </p:nvSpPr>
          <p:spPr>
            <a:xfrm>
              <a:off x="3714099" y="362775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41"/>
            <p:cNvSpPr/>
            <p:nvPr/>
          </p:nvSpPr>
          <p:spPr>
            <a:xfrm>
              <a:off x="3688743" y="3600595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41"/>
            <p:cNvSpPr/>
            <p:nvPr/>
          </p:nvSpPr>
          <p:spPr>
            <a:xfrm>
              <a:off x="3688743" y="3653109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41"/>
            <p:cNvSpPr/>
            <p:nvPr/>
          </p:nvSpPr>
          <p:spPr>
            <a:xfrm>
              <a:off x="3714099" y="3680200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41"/>
            <p:cNvSpPr/>
            <p:nvPr/>
          </p:nvSpPr>
          <p:spPr>
            <a:xfrm>
              <a:off x="3688743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41"/>
            <p:cNvSpPr/>
            <p:nvPr/>
          </p:nvSpPr>
          <p:spPr>
            <a:xfrm>
              <a:off x="3714099" y="373271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41"/>
            <p:cNvSpPr/>
            <p:nvPr/>
          </p:nvSpPr>
          <p:spPr>
            <a:xfrm>
              <a:off x="3714099" y="378522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41"/>
            <p:cNvSpPr/>
            <p:nvPr/>
          </p:nvSpPr>
          <p:spPr>
            <a:xfrm>
              <a:off x="3688743" y="375987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41"/>
            <p:cNvSpPr/>
            <p:nvPr/>
          </p:nvSpPr>
          <p:spPr>
            <a:xfrm>
              <a:off x="3688743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41"/>
            <p:cNvSpPr/>
            <p:nvPr/>
          </p:nvSpPr>
          <p:spPr>
            <a:xfrm>
              <a:off x="3714099" y="3837674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41"/>
            <p:cNvSpPr/>
            <p:nvPr/>
          </p:nvSpPr>
          <p:spPr>
            <a:xfrm>
              <a:off x="3714099" y="389018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41"/>
            <p:cNvSpPr/>
            <p:nvPr/>
          </p:nvSpPr>
          <p:spPr>
            <a:xfrm>
              <a:off x="3688743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41"/>
            <p:cNvSpPr/>
            <p:nvPr/>
          </p:nvSpPr>
          <p:spPr>
            <a:xfrm>
              <a:off x="3688743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41"/>
            <p:cNvSpPr/>
            <p:nvPr/>
          </p:nvSpPr>
          <p:spPr>
            <a:xfrm>
              <a:off x="3714099" y="394263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41"/>
            <p:cNvSpPr/>
            <p:nvPr/>
          </p:nvSpPr>
          <p:spPr>
            <a:xfrm>
              <a:off x="3714099" y="3995148"/>
              <a:ext cx="10943" cy="10943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cubicBezTo>
                    <a:pt x="82" y="0"/>
                    <a:pt x="27" y="82"/>
                    <a:pt x="0" y="163"/>
                  </a:cubicBezTo>
                  <a:cubicBezTo>
                    <a:pt x="55" y="136"/>
                    <a:pt x="109" y="109"/>
                    <a:pt x="136" y="55"/>
                  </a:cubicBezTo>
                  <a:cubicBezTo>
                    <a:pt x="163" y="28"/>
                    <a:pt x="163" y="28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41"/>
            <p:cNvSpPr/>
            <p:nvPr/>
          </p:nvSpPr>
          <p:spPr>
            <a:xfrm>
              <a:off x="3665255" y="2261263"/>
              <a:ext cx="18149" cy="16348"/>
            </a:xfrm>
            <a:custGeom>
              <a:avLst/>
              <a:gdLst/>
              <a:ahLst/>
              <a:cxnLst/>
              <a:rect l="l" t="t" r="r" b="b"/>
              <a:pathLst>
                <a:path w="272" h="245" extrusionOk="0">
                  <a:moveTo>
                    <a:pt x="109" y="1"/>
                  </a:moveTo>
                  <a:cubicBezTo>
                    <a:pt x="81" y="1"/>
                    <a:pt x="27" y="28"/>
                    <a:pt x="0" y="55"/>
                  </a:cubicBezTo>
                  <a:cubicBezTo>
                    <a:pt x="54" y="82"/>
                    <a:pt x="109" y="109"/>
                    <a:pt x="136" y="245"/>
                  </a:cubicBezTo>
                  <a:cubicBezTo>
                    <a:pt x="163" y="218"/>
                    <a:pt x="217" y="218"/>
                    <a:pt x="271" y="191"/>
                  </a:cubicBezTo>
                  <a:cubicBezTo>
                    <a:pt x="271" y="191"/>
                    <a:pt x="271" y="164"/>
                    <a:pt x="271" y="164"/>
                  </a:cubicBezTo>
                  <a:cubicBezTo>
                    <a:pt x="271" y="109"/>
                    <a:pt x="244" y="82"/>
                    <a:pt x="217" y="55"/>
                  </a:cubicBezTo>
                  <a:cubicBezTo>
                    <a:pt x="190" y="28"/>
                    <a:pt x="163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41"/>
            <p:cNvSpPr/>
            <p:nvPr/>
          </p:nvSpPr>
          <p:spPr>
            <a:xfrm>
              <a:off x="3665255" y="3575239"/>
              <a:ext cx="18149" cy="20018"/>
            </a:xfrm>
            <a:custGeom>
              <a:avLst/>
              <a:gdLst/>
              <a:ahLst/>
              <a:cxnLst/>
              <a:rect l="l" t="t" r="r" b="b"/>
              <a:pathLst>
                <a:path w="272" h="300" extrusionOk="0">
                  <a:moveTo>
                    <a:pt x="163" y="1"/>
                  </a:moveTo>
                  <a:cubicBezTo>
                    <a:pt x="81" y="55"/>
                    <a:pt x="27" y="163"/>
                    <a:pt x="0" y="245"/>
                  </a:cubicBezTo>
                  <a:cubicBezTo>
                    <a:pt x="27" y="272"/>
                    <a:pt x="54" y="299"/>
                    <a:pt x="109" y="299"/>
                  </a:cubicBezTo>
                  <a:cubicBezTo>
                    <a:pt x="190" y="299"/>
                    <a:pt x="271" y="245"/>
                    <a:pt x="271" y="163"/>
                  </a:cubicBezTo>
                  <a:cubicBezTo>
                    <a:pt x="271" y="82"/>
                    <a:pt x="217" y="28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41"/>
            <p:cNvSpPr/>
            <p:nvPr/>
          </p:nvSpPr>
          <p:spPr>
            <a:xfrm>
              <a:off x="3661586" y="3577041"/>
              <a:ext cx="7340" cy="9141"/>
            </a:xfrm>
            <a:custGeom>
              <a:avLst/>
              <a:gdLst/>
              <a:ahLst/>
              <a:cxnLst/>
              <a:rect l="l" t="t" r="r" b="b"/>
              <a:pathLst>
                <a:path w="110" h="137" extrusionOk="0">
                  <a:moveTo>
                    <a:pt x="109" y="1"/>
                  </a:moveTo>
                  <a:cubicBezTo>
                    <a:pt x="55" y="1"/>
                    <a:pt x="1" y="55"/>
                    <a:pt x="1" y="136"/>
                  </a:cubicBezTo>
                  <a:lnTo>
                    <a:pt x="28" y="136"/>
                  </a:lnTo>
                  <a:cubicBezTo>
                    <a:pt x="55" y="109"/>
                    <a:pt x="82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41"/>
            <p:cNvSpPr/>
            <p:nvPr/>
          </p:nvSpPr>
          <p:spPr>
            <a:xfrm>
              <a:off x="3636296" y="3558958"/>
              <a:ext cx="18149" cy="10943"/>
            </a:xfrm>
            <a:custGeom>
              <a:avLst/>
              <a:gdLst/>
              <a:ahLst/>
              <a:cxnLst/>
              <a:rect l="l" t="t" r="r" b="b"/>
              <a:pathLst>
                <a:path w="272" h="164" extrusionOk="0">
                  <a:moveTo>
                    <a:pt x="109" y="1"/>
                  </a:moveTo>
                  <a:cubicBezTo>
                    <a:pt x="54" y="1"/>
                    <a:pt x="27" y="28"/>
                    <a:pt x="0" y="55"/>
                  </a:cubicBezTo>
                  <a:cubicBezTo>
                    <a:pt x="27" y="109"/>
                    <a:pt x="81" y="163"/>
                    <a:pt x="163" y="163"/>
                  </a:cubicBezTo>
                  <a:cubicBezTo>
                    <a:pt x="190" y="163"/>
                    <a:pt x="244" y="136"/>
                    <a:pt x="271" y="82"/>
                  </a:cubicBezTo>
                  <a:cubicBezTo>
                    <a:pt x="217" y="82"/>
                    <a:pt x="190" y="55"/>
                    <a:pt x="136" y="1"/>
                  </a:cubicBezTo>
                  <a:cubicBezTo>
                    <a:pt x="136" y="10"/>
                    <a:pt x="133" y="13"/>
                    <a:pt x="129" y="13"/>
                  </a:cubicBezTo>
                  <a:cubicBezTo>
                    <a:pt x="121" y="1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41"/>
            <p:cNvSpPr/>
            <p:nvPr/>
          </p:nvSpPr>
          <p:spPr>
            <a:xfrm>
              <a:off x="3661586" y="362775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41"/>
            <p:cNvSpPr/>
            <p:nvPr/>
          </p:nvSpPr>
          <p:spPr>
            <a:xfrm>
              <a:off x="3636296" y="3600595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41"/>
            <p:cNvSpPr/>
            <p:nvPr/>
          </p:nvSpPr>
          <p:spPr>
            <a:xfrm>
              <a:off x="3636296" y="3653109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41"/>
            <p:cNvSpPr/>
            <p:nvPr/>
          </p:nvSpPr>
          <p:spPr>
            <a:xfrm>
              <a:off x="3661586" y="3680200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41"/>
            <p:cNvSpPr/>
            <p:nvPr/>
          </p:nvSpPr>
          <p:spPr>
            <a:xfrm>
              <a:off x="3636296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41"/>
            <p:cNvSpPr/>
            <p:nvPr/>
          </p:nvSpPr>
          <p:spPr>
            <a:xfrm>
              <a:off x="3661586" y="373271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41"/>
            <p:cNvSpPr/>
            <p:nvPr/>
          </p:nvSpPr>
          <p:spPr>
            <a:xfrm>
              <a:off x="3661586" y="378522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41"/>
            <p:cNvSpPr/>
            <p:nvPr/>
          </p:nvSpPr>
          <p:spPr>
            <a:xfrm>
              <a:off x="3636296" y="375987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63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41"/>
            <p:cNvSpPr/>
            <p:nvPr/>
          </p:nvSpPr>
          <p:spPr>
            <a:xfrm>
              <a:off x="3636296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7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8" y="218"/>
                    <a:pt x="298" y="137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41"/>
            <p:cNvSpPr/>
            <p:nvPr/>
          </p:nvSpPr>
          <p:spPr>
            <a:xfrm>
              <a:off x="3661586" y="3837674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41"/>
            <p:cNvSpPr/>
            <p:nvPr/>
          </p:nvSpPr>
          <p:spPr>
            <a:xfrm>
              <a:off x="3661586" y="389018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41"/>
            <p:cNvSpPr/>
            <p:nvPr/>
          </p:nvSpPr>
          <p:spPr>
            <a:xfrm>
              <a:off x="3636296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41"/>
            <p:cNvSpPr/>
            <p:nvPr/>
          </p:nvSpPr>
          <p:spPr>
            <a:xfrm>
              <a:off x="3636296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63" y="298"/>
                  </a:cubicBezTo>
                  <a:cubicBezTo>
                    <a:pt x="244" y="298"/>
                    <a:pt x="298" y="217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41"/>
            <p:cNvSpPr/>
            <p:nvPr/>
          </p:nvSpPr>
          <p:spPr>
            <a:xfrm>
              <a:off x="3661586" y="394263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41"/>
            <p:cNvSpPr/>
            <p:nvPr/>
          </p:nvSpPr>
          <p:spPr>
            <a:xfrm>
              <a:off x="3688743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41"/>
            <p:cNvSpPr/>
            <p:nvPr/>
          </p:nvSpPr>
          <p:spPr>
            <a:xfrm>
              <a:off x="3661586" y="3995148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41"/>
            <p:cNvSpPr/>
            <p:nvPr/>
          </p:nvSpPr>
          <p:spPr>
            <a:xfrm>
              <a:off x="3636296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41"/>
            <p:cNvSpPr/>
            <p:nvPr/>
          </p:nvSpPr>
          <p:spPr>
            <a:xfrm>
              <a:off x="3636296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63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41"/>
            <p:cNvSpPr/>
            <p:nvPr/>
          </p:nvSpPr>
          <p:spPr>
            <a:xfrm>
              <a:off x="3661586" y="4049464"/>
              <a:ext cx="5538" cy="16348"/>
            </a:xfrm>
            <a:custGeom>
              <a:avLst/>
              <a:gdLst/>
              <a:ahLst/>
              <a:cxnLst/>
              <a:rect l="l" t="t" r="r" b="b"/>
              <a:pathLst>
                <a:path w="83" h="245" extrusionOk="0">
                  <a:moveTo>
                    <a:pt x="82" y="0"/>
                  </a:moveTo>
                  <a:lnTo>
                    <a:pt x="82" y="0"/>
                  </a:lnTo>
                  <a:cubicBezTo>
                    <a:pt x="28" y="27"/>
                    <a:pt x="1" y="82"/>
                    <a:pt x="1" y="136"/>
                  </a:cubicBezTo>
                  <a:cubicBezTo>
                    <a:pt x="1" y="190"/>
                    <a:pt x="28" y="217"/>
                    <a:pt x="82" y="244"/>
                  </a:cubicBezTo>
                  <a:cubicBezTo>
                    <a:pt x="82" y="163"/>
                    <a:pt x="55" y="82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41"/>
            <p:cNvSpPr/>
            <p:nvPr/>
          </p:nvSpPr>
          <p:spPr>
            <a:xfrm>
              <a:off x="3636296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41"/>
            <p:cNvSpPr/>
            <p:nvPr/>
          </p:nvSpPr>
          <p:spPr>
            <a:xfrm>
              <a:off x="3609139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41"/>
            <p:cNvSpPr/>
            <p:nvPr/>
          </p:nvSpPr>
          <p:spPr>
            <a:xfrm>
              <a:off x="3583783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17"/>
                    <a:pt x="28" y="244"/>
                    <a:pt x="55" y="271"/>
                  </a:cubicBezTo>
                  <a:cubicBezTo>
                    <a:pt x="82" y="299"/>
                    <a:pt x="109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41"/>
            <p:cNvSpPr/>
            <p:nvPr/>
          </p:nvSpPr>
          <p:spPr>
            <a:xfrm>
              <a:off x="3609139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190"/>
                    <a:pt x="27" y="244"/>
                    <a:pt x="54" y="271"/>
                  </a:cubicBezTo>
                  <a:cubicBezTo>
                    <a:pt x="82" y="298"/>
                    <a:pt x="136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109"/>
                    <a:pt x="299" y="81"/>
                    <a:pt x="271" y="54"/>
                  </a:cubicBezTo>
                  <a:cubicBezTo>
                    <a:pt x="244" y="27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41"/>
            <p:cNvSpPr/>
            <p:nvPr/>
          </p:nvSpPr>
          <p:spPr>
            <a:xfrm>
              <a:off x="3590989" y="2130946"/>
              <a:ext cx="12744" cy="16414"/>
            </a:xfrm>
            <a:custGeom>
              <a:avLst/>
              <a:gdLst/>
              <a:ahLst/>
              <a:cxnLst/>
              <a:rect l="l" t="t" r="r" b="b"/>
              <a:pathLst>
                <a:path w="191" h="246" extrusionOk="0">
                  <a:moveTo>
                    <a:pt x="1" y="1"/>
                  </a:moveTo>
                  <a:cubicBezTo>
                    <a:pt x="55" y="82"/>
                    <a:pt x="109" y="164"/>
                    <a:pt x="164" y="245"/>
                  </a:cubicBezTo>
                  <a:cubicBezTo>
                    <a:pt x="191" y="218"/>
                    <a:pt x="191" y="191"/>
                    <a:pt x="191" y="137"/>
                  </a:cubicBezTo>
                  <a:cubicBezTo>
                    <a:pt x="191" y="109"/>
                    <a:pt x="191" y="55"/>
                    <a:pt x="164" y="28"/>
                  </a:cubicBezTo>
                  <a:cubicBezTo>
                    <a:pt x="137" y="1"/>
                    <a:pt x="82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41"/>
            <p:cNvSpPr/>
            <p:nvPr/>
          </p:nvSpPr>
          <p:spPr>
            <a:xfrm>
              <a:off x="3609139" y="3473882"/>
              <a:ext cx="18149" cy="16348"/>
            </a:xfrm>
            <a:custGeom>
              <a:avLst/>
              <a:gdLst/>
              <a:ahLst/>
              <a:cxnLst/>
              <a:rect l="l" t="t" r="r" b="b"/>
              <a:pathLst>
                <a:path w="272" h="245" extrusionOk="0">
                  <a:moveTo>
                    <a:pt x="54" y="1"/>
                  </a:moveTo>
                  <a:cubicBezTo>
                    <a:pt x="27" y="28"/>
                    <a:pt x="0" y="55"/>
                    <a:pt x="0" y="109"/>
                  </a:cubicBezTo>
                  <a:cubicBezTo>
                    <a:pt x="0" y="191"/>
                    <a:pt x="82" y="245"/>
                    <a:pt x="163" y="245"/>
                  </a:cubicBezTo>
                  <a:cubicBezTo>
                    <a:pt x="217" y="245"/>
                    <a:pt x="244" y="245"/>
                    <a:pt x="271" y="218"/>
                  </a:cubicBezTo>
                  <a:cubicBezTo>
                    <a:pt x="190" y="164"/>
                    <a:pt x="136" y="82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41"/>
            <p:cNvSpPr/>
            <p:nvPr/>
          </p:nvSpPr>
          <p:spPr>
            <a:xfrm>
              <a:off x="3609139" y="352279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41"/>
            <p:cNvSpPr/>
            <p:nvPr/>
          </p:nvSpPr>
          <p:spPr>
            <a:xfrm>
              <a:off x="3583783" y="349563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41"/>
            <p:cNvSpPr/>
            <p:nvPr/>
          </p:nvSpPr>
          <p:spPr>
            <a:xfrm>
              <a:off x="3583783" y="354808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41"/>
            <p:cNvSpPr/>
            <p:nvPr/>
          </p:nvSpPr>
          <p:spPr>
            <a:xfrm>
              <a:off x="3609139" y="3575239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136"/>
                    <a:pt x="326" y="109"/>
                    <a:pt x="299" y="82"/>
                  </a:cubicBezTo>
                  <a:cubicBezTo>
                    <a:pt x="271" y="82"/>
                    <a:pt x="244" y="82"/>
                    <a:pt x="21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41"/>
            <p:cNvSpPr/>
            <p:nvPr/>
          </p:nvSpPr>
          <p:spPr>
            <a:xfrm>
              <a:off x="3609139" y="362775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41"/>
            <p:cNvSpPr/>
            <p:nvPr/>
          </p:nvSpPr>
          <p:spPr>
            <a:xfrm>
              <a:off x="3583783" y="3600595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41"/>
            <p:cNvSpPr/>
            <p:nvPr/>
          </p:nvSpPr>
          <p:spPr>
            <a:xfrm>
              <a:off x="3583783" y="3653109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41"/>
            <p:cNvSpPr/>
            <p:nvPr/>
          </p:nvSpPr>
          <p:spPr>
            <a:xfrm>
              <a:off x="3609139" y="3680200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41"/>
            <p:cNvSpPr/>
            <p:nvPr/>
          </p:nvSpPr>
          <p:spPr>
            <a:xfrm>
              <a:off x="3583783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41"/>
            <p:cNvSpPr/>
            <p:nvPr/>
          </p:nvSpPr>
          <p:spPr>
            <a:xfrm>
              <a:off x="3609139" y="373271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41"/>
            <p:cNvSpPr/>
            <p:nvPr/>
          </p:nvSpPr>
          <p:spPr>
            <a:xfrm>
              <a:off x="3609139" y="378522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41"/>
            <p:cNvSpPr/>
            <p:nvPr/>
          </p:nvSpPr>
          <p:spPr>
            <a:xfrm>
              <a:off x="3583783" y="375987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41"/>
            <p:cNvSpPr/>
            <p:nvPr/>
          </p:nvSpPr>
          <p:spPr>
            <a:xfrm>
              <a:off x="3583783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41"/>
            <p:cNvSpPr/>
            <p:nvPr/>
          </p:nvSpPr>
          <p:spPr>
            <a:xfrm>
              <a:off x="3609139" y="3837674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41"/>
            <p:cNvSpPr/>
            <p:nvPr/>
          </p:nvSpPr>
          <p:spPr>
            <a:xfrm>
              <a:off x="3609139" y="389018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41"/>
            <p:cNvSpPr/>
            <p:nvPr/>
          </p:nvSpPr>
          <p:spPr>
            <a:xfrm>
              <a:off x="3583783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41"/>
            <p:cNvSpPr/>
            <p:nvPr/>
          </p:nvSpPr>
          <p:spPr>
            <a:xfrm>
              <a:off x="3583783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41"/>
            <p:cNvSpPr/>
            <p:nvPr/>
          </p:nvSpPr>
          <p:spPr>
            <a:xfrm>
              <a:off x="3609139" y="394263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41"/>
            <p:cNvSpPr/>
            <p:nvPr/>
          </p:nvSpPr>
          <p:spPr>
            <a:xfrm>
              <a:off x="3609139" y="399514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41"/>
            <p:cNvSpPr/>
            <p:nvPr/>
          </p:nvSpPr>
          <p:spPr>
            <a:xfrm>
              <a:off x="3583783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41"/>
            <p:cNvSpPr/>
            <p:nvPr/>
          </p:nvSpPr>
          <p:spPr>
            <a:xfrm>
              <a:off x="3583783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41"/>
            <p:cNvSpPr/>
            <p:nvPr/>
          </p:nvSpPr>
          <p:spPr>
            <a:xfrm>
              <a:off x="3609139" y="4047662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41"/>
            <p:cNvSpPr/>
            <p:nvPr/>
          </p:nvSpPr>
          <p:spPr>
            <a:xfrm>
              <a:off x="3609139" y="410010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41"/>
            <p:cNvSpPr/>
            <p:nvPr/>
          </p:nvSpPr>
          <p:spPr>
            <a:xfrm>
              <a:off x="3583783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41"/>
            <p:cNvSpPr/>
            <p:nvPr/>
          </p:nvSpPr>
          <p:spPr>
            <a:xfrm>
              <a:off x="3636296" y="4127266"/>
              <a:ext cx="9075" cy="16348"/>
            </a:xfrm>
            <a:custGeom>
              <a:avLst/>
              <a:gdLst/>
              <a:ahLst/>
              <a:cxnLst/>
              <a:rect l="l" t="t" r="r" b="b"/>
              <a:pathLst>
                <a:path w="136" h="245" extrusionOk="0">
                  <a:moveTo>
                    <a:pt x="136" y="0"/>
                  </a:moveTo>
                  <a:cubicBezTo>
                    <a:pt x="54" y="0"/>
                    <a:pt x="0" y="82"/>
                    <a:pt x="0" y="136"/>
                  </a:cubicBezTo>
                  <a:cubicBezTo>
                    <a:pt x="0" y="190"/>
                    <a:pt x="27" y="217"/>
                    <a:pt x="27" y="245"/>
                  </a:cubicBezTo>
                  <a:cubicBezTo>
                    <a:pt x="81" y="163"/>
                    <a:pt x="81" y="109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41"/>
            <p:cNvSpPr/>
            <p:nvPr/>
          </p:nvSpPr>
          <p:spPr>
            <a:xfrm>
              <a:off x="3583783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41"/>
            <p:cNvSpPr/>
            <p:nvPr/>
          </p:nvSpPr>
          <p:spPr>
            <a:xfrm>
              <a:off x="3609139" y="415262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17"/>
                    <a:pt x="54" y="271"/>
                    <a:pt x="109" y="299"/>
                  </a:cubicBezTo>
                  <a:cubicBezTo>
                    <a:pt x="163" y="217"/>
                    <a:pt x="244" y="163"/>
                    <a:pt x="299" y="82"/>
                  </a:cubicBezTo>
                  <a:cubicBezTo>
                    <a:pt x="271" y="54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41"/>
            <p:cNvSpPr/>
            <p:nvPr/>
          </p:nvSpPr>
          <p:spPr>
            <a:xfrm>
              <a:off x="3583783" y="417978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17" y="298"/>
                    <a:pt x="245" y="271"/>
                    <a:pt x="272" y="217"/>
                  </a:cubicBezTo>
                  <a:cubicBezTo>
                    <a:pt x="299" y="217"/>
                    <a:pt x="299" y="190"/>
                    <a:pt x="299" y="190"/>
                  </a:cubicBezTo>
                  <a:cubicBezTo>
                    <a:pt x="299" y="163"/>
                    <a:pt x="299" y="163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41"/>
            <p:cNvSpPr/>
            <p:nvPr/>
          </p:nvSpPr>
          <p:spPr>
            <a:xfrm>
              <a:off x="3560228" y="1946381"/>
              <a:ext cx="14546" cy="5471"/>
            </a:xfrm>
            <a:custGeom>
              <a:avLst/>
              <a:gdLst/>
              <a:ahLst/>
              <a:cxnLst/>
              <a:rect l="l" t="t" r="r" b="b"/>
              <a:pathLst>
                <a:path w="218" h="82" extrusionOk="0">
                  <a:moveTo>
                    <a:pt x="109" y="0"/>
                  </a:moveTo>
                  <a:cubicBezTo>
                    <a:pt x="55" y="0"/>
                    <a:pt x="28" y="27"/>
                    <a:pt x="1" y="55"/>
                  </a:cubicBezTo>
                  <a:cubicBezTo>
                    <a:pt x="28" y="82"/>
                    <a:pt x="82" y="82"/>
                    <a:pt x="164" y="82"/>
                  </a:cubicBezTo>
                  <a:cubicBezTo>
                    <a:pt x="191" y="82"/>
                    <a:pt x="218" y="55"/>
                    <a:pt x="218" y="55"/>
                  </a:cubicBezTo>
                  <a:cubicBezTo>
                    <a:pt x="191" y="27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41"/>
            <p:cNvSpPr/>
            <p:nvPr/>
          </p:nvSpPr>
          <p:spPr>
            <a:xfrm>
              <a:off x="3531269" y="3448592"/>
              <a:ext cx="20018" cy="16348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28" y="0"/>
                  </a:moveTo>
                  <a:cubicBezTo>
                    <a:pt x="1" y="27"/>
                    <a:pt x="1" y="54"/>
                    <a:pt x="1" y="81"/>
                  </a:cubicBezTo>
                  <a:cubicBezTo>
                    <a:pt x="1" y="163"/>
                    <a:pt x="55" y="244"/>
                    <a:pt x="164" y="244"/>
                  </a:cubicBezTo>
                  <a:cubicBezTo>
                    <a:pt x="245" y="244"/>
                    <a:pt x="299" y="163"/>
                    <a:pt x="299" y="81"/>
                  </a:cubicBezTo>
                  <a:cubicBezTo>
                    <a:pt x="191" y="81"/>
                    <a:pt x="109" y="54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41"/>
            <p:cNvSpPr/>
            <p:nvPr/>
          </p:nvSpPr>
          <p:spPr>
            <a:xfrm>
              <a:off x="3556625" y="347027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41"/>
            <p:cNvSpPr/>
            <p:nvPr/>
          </p:nvSpPr>
          <p:spPr>
            <a:xfrm>
              <a:off x="3585584" y="3459402"/>
              <a:ext cx="10943" cy="5538"/>
            </a:xfrm>
            <a:custGeom>
              <a:avLst/>
              <a:gdLst/>
              <a:ahLst/>
              <a:cxnLst/>
              <a:rect l="l" t="t" r="r" b="b"/>
              <a:pathLst>
                <a:path w="164" h="83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55"/>
                    <a:pt x="82" y="82"/>
                    <a:pt x="136" y="82"/>
                  </a:cubicBezTo>
                  <a:cubicBezTo>
                    <a:pt x="136" y="82"/>
                    <a:pt x="163" y="55"/>
                    <a:pt x="163" y="55"/>
                  </a:cubicBezTo>
                  <a:cubicBezTo>
                    <a:pt x="109" y="55"/>
                    <a:pt x="55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41"/>
            <p:cNvSpPr/>
            <p:nvPr/>
          </p:nvSpPr>
          <p:spPr>
            <a:xfrm>
              <a:off x="3556625" y="352279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41"/>
            <p:cNvSpPr/>
            <p:nvPr/>
          </p:nvSpPr>
          <p:spPr>
            <a:xfrm>
              <a:off x="3531269" y="349563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41"/>
            <p:cNvSpPr/>
            <p:nvPr/>
          </p:nvSpPr>
          <p:spPr>
            <a:xfrm>
              <a:off x="3531269" y="354808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41"/>
            <p:cNvSpPr/>
            <p:nvPr/>
          </p:nvSpPr>
          <p:spPr>
            <a:xfrm>
              <a:off x="3556625" y="3575239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41"/>
            <p:cNvSpPr/>
            <p:nvPr/>
          </p:nvSpPr>
          <p:spPr>
            <a:xfrm>
              <a:off x="3556625" y="362775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41"/>
            <p:cNvSpPr/>
            <p:nvPr/>
          </p:nvSpPr>
          <p:spPr>
            <a:xfrm>
              <a:off x="3531269" y="3600595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41"/>
            <p:cNvSpPr/>
            <p:nvPr/>
          </p:nvSpPr>
          <p:spPr>
            <a:xfrm>
              <a:off x="3531269" y="3653109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41"/>
            <p:cNvSpPr/>
            <p:nvPr/>
          </p:nvSpPr>
          <p:spPr>
            <a:xfrm>
              <a:off x="3556625" y="3680200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41"/>
            <p:cNvSpPr/>
            <p:nvPr/>
          </p:nvSpPr>
          <p:spPr>
            <a:xfrm>
              <a:off x="3531269" y="370555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41"/>
            <p:cNvSpPr/>
            <p:nvPr/>
          </p:nvSpPr>
          <p:spPr>
            <a:xfrm>
              <a:off x="3556625" y="373271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41"/>
            <p:cNvSpPr/>
            <p:nvPr/>
          </p:nvSpPr>
          <p:spPr>
            <a:xfrm>
              <a:off x="3556625" y="378522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41"/>
            <p:cNvSpPr/>
            <p:nvPr/>
          </p:nvSpPr>
          <p:spPr>
            <a:xfrm>
              <a:off x="3531269" y="375987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41"/>
            <p:cNvSpPr/>
            <p:nvPr/>
          </p:nvSpPr>
          <p:spPr>
            <a:xfrm>
              <a:off x="3531269" y="3812318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41"/>
            <p:cNvSpPr/>
            <p:nvPr/>
          </p:nvSpPr>
          <p:spPr>
            <a:xfrm>
              <a:off x="3556625" y="3837674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41"/>
            <p:cNvSpPr/>
            <p:nvPr/>
          </p:nvSpPr>
          <p:spPr>
            <a:xfrm>
              <a:off x="3556625" y="389018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41"/>
            <p:cNvSpPr/>
            <p:nvPr/>
          </p:nvSpPr>
          <p:spPr>
            <a:xfrm>
              <a:off x="3531269" y="386483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41"/>
            <p:cNvSpPr/>
            <p:nvPr/>
          </p:nvSpPr>
          <p:spPr>
            <a:xfrm>
              <a:off x="3531269" y="391734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64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41"/>
            <p:cNvSpPr/>
            <p:nvPr/>
          </p:nvSpPr>
          <p:spPr>
            <a:xfrm>
              <a:off x="3556625" y="394263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41"/>
            <p:cNvSpPr/>
            <p:nvPr/>
          </p:nvSpPr>
          <p:spPr>
            <a:xfrm>
              <a:off x="3556625" y="399514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41"/>
            <p:cNvSpPr/>
            <p:nvPr/>
          </p:nvSpPr>
          <p:spPr>
            <a:xfrm>
              <a:off x="3531269" y="3969792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41"/>
            <p:cNvSpPr/>
            <p:nvPr/>
          </p:nvSpPr>
          <p:spPr>
            <a:xfrm>
              <a:off x="3531269" y="402230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41"/>
            <p:cNvSpPr/>
            <p:nvPr/>
          </p:nvSpPr>
          <p:spPr>
            <a:xfrm>
              <a:off x="3556625" y="4047662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41"/>
            <p:cNvSpPr/>
            <p:nvPr/>
          </p:nvSpPr>
          <p:spPr>
            <a:xfrm>
              <a:off x="3556625" y="410010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41"/>
            <p:cNvSpPr/>
            <p:nvPr/>
          </p:nvSpPr>
          <p:spPr>
            <a:xfrm>
              <a:off x="3531269" y="4074753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41"/>
            <p:cNvSpPr/>
            <p:nvPr/>
          </p:nvSpPr>
          <p:spPr>
            <a:xfrm>
              <a:off x="3531269" y="412726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41"/>
            <p:cNvSpPr/>
            <p:nvPr/>
          </p:nvSpPr>
          <p:spPr>
            <a:xfrm>
              <a:off x="3556625" y="41526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41"/>
            <p:cNvSpPr/>
            <p:nvPr/>
          </p:nvSpPr>
          <p:spPr>
            <a:xfrm>
              <a:off x="3556625" y="420506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41"/>
            <p:cNvSpPr/>
            <p:nvPr/>
          </p:nvSpPr>
          <p:spPr>
            <a:xfrm>
              <a:off x="3531269" y="417978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64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41"/>
            <p:cNvSpPr/>
            <p:nvPr/>
          </p:nvSpPr>
          <p:spPr>
            <a:xfrm>
              <a:off x="3507781" y="2436820"/>
              <a:ext cx="10876" cy="3737"/>
            </a:xfrm>
            <a:custGeom>
              <a:avLst/>
              <a:gdLst/>
              <a:ahLst/>
              <a:cxnLst/>
              <a:rect l="l" t="t" r="r" b="b"/>
              <a:pathLst>
                <a:path w="163" h="56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28"/>
                    <a:pt x="82" y="55"/>
                    <a:pt x="109" y="55"/>
                  </a:cubicBezTo>
                  <a:cubicBezTo>
                    <a:pt x="136" y="55"/>
                    <a:pt x="163" y="28"/>
                    <a:pt x="163" y="28"/>
                  </a:cubicBezTo>
                  <a:cubicBezTo>
                    <a:pt x="109" y="28"/>
                    <a:pt x="54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41"/>
            <p:cNvSpPr/>
            <p:nvPr/>
          </p:nvSpPr>
          <p:spPr>
            <a:xfrm>
              <a:off x="3478822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41"/>
            <p:cNvSpPr/>
            <p:nvPr/>
          </p:nvSpPr>
          <p:spPr>
            <a:xfrm>
              <a:off x="3504111" y="247125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41"/>
            <p:cNvSpPr/>
            <p:nvPr/>
          </p:nvSpPr>
          <p:spPr>
            <a:xfrm>
              <a:off x="3531269" y="2453101"/>
              <a:ext cx="12744" cy="12744"/>
            </a:xfrm>
            <a:custGeom>
              <a:avLst/>
              <a:gdLst/>
              <a:ahLst/>
              <a:cxnLst/>
              <a:rect l="l" t="t" r="r" b="b"/>
              <a:pathLst>
                <a:path w="191" h="191" extrusionOk="0">
                  <a:moveTo>
                    <a:pt x="164" y="1"/>
                  </a:moveTo>
                  <a:cubicBezTo>
                    <a:pt x="109" y="28"/>
                    <a:pt x="55" y="55"/>
                    <a:pt x="1" y="82"/>
                  </a:cubicBezTo>
                  <a:cubicBezTo>
                    <a:pt x="28" y="137"/>
                    <a:pt x="82" y="191"/>
                    <a:pt x="164" y="191"/>
                  </a:cubicBezTo>
                  <a:lnTo>
                    <a:pt x="191" y="191"/>
                  </a:lnTo>
                  <a:cubicBezTo>
                    <a:pt x="191" y="164"/>
                    <a:pt x="191" y="137"/>
                    <a:pt x="164" y="109"/>
                  </a:cubicBezTo>
                  <a:lnTo>
                    <a:pt x="164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41"/>
            <p:cNvSpPr/>
            <p:nvPr/>
          </p:nvSpPr>
          <p:spPr>
            <a:xfrm>
              <a:off x="3478822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63" y="298"/>
                  </a:cubicBezTo>
                  <a:cubicBezTo>
                    <a:pt x="244" y="298"/>
                    <a:pt x="299" y="244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41"/>
            <p:cNvSpPr/>
            <p:nvPr/>
          </p:nvSpPr>
          <p:spPr>
            <a:xfrm>
              <a:off x="3504111" y="3419633"/>
              <a:ext cx="16414" cy="18149"/>
            </a:xfrm>
            <a:custGeom>
              <a:avLst/>
              <a:gdLst/>
              <a:ahLst/>
              <a:cxnLst/>
              <a:rect l="l" t="t" r="r" b="b"/>
              <a:pathLst>
                <a:path w="246" h="272" extrusionOk="0">
                  <a:moveTo>
                    <a:pt x="55" y="0"/>
                  </a:moveTo>
                  <a:cubicBezTo>
                    <a:pt x="28" y="27"/>
                    <a:pt x="1" y="81"/>
                    <a:pt x="1" y="109"/>
                  </a:cubicBezTo>
                  <a:cubicBezTo>
                    <a:pt x="1" y="217"/>
                    <a:pt x="82" y="271"/>
                    <a:pt x="164" y="271"/>
                  </a:cubicBezTo>
                  <a:cubicBezTo>
                    <a:pt x="191" y="271"/>
                    <a:pt x="218" y="271"/>
                    <a:pt x="245" y="244"/>
                  </a:cubicBezTo>
                  <a:cubicBezTo>
                    <a:pt x="218" y="244"/>
                    <a:pt x="191" y="217"/>
                    <a:pt x="191" y="217"/>
                  </a:cubicBezTo>
                  <a:cubicBezTo>
                    <a:pt x="137" y="109"/>
                    <a:pt x="109" y="54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41"/>
            <p:cNvSpPr/>
            <p:nvPr/>
          </p:nvSpPr>
          <p:spPr>
            <a:xfrm>
              <a:off x="3478822" y="344312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41"/>
            <p:cNvSpPr/>
            <p:nvPr/>
          </p:nvSpPr>
          <p:spPr>
            <a:xfrm>
              <a:off x="3504111" y="347027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1"/>
            <p:cNvSpPr/>
            <p:nvPr/>
          </p:nvSpPr>
          <p:spPr>
            <a:xfrm>
              <a:off x="3504111" y="352279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1"/>
            <p:cNvSpPr/>
            <p:nvPr/>
          </p:nvSpPr>
          <p:spPr>
            <a:xfrm>
              <a:off x="3478822" y="349563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1"/>
            <p:cNvSpPr/>
            <p:nvPr/>
          </p:nvSpPr>
          <p:spPr>
            <a:xfrm>
              <a:off x="3478822" y="354808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1"/>
            <p:cNvSpPr/>
            <p:nvPr/>
          </p:nvSpPr>
          <p:spPr>
            <a:xfrm>
              <a:off x="3504111" y="3575239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1"/>
            <p:cNvSpPr/>
            <p:nvPr/>
          </p:nvSpPr>
          <p:spPr>
            <a:xfrm>
              <a:off x="3504111" y="362775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1"/>
            <p:cNvSpPr/>
            <p:nvPr/>
          </p:nvSpPr>
          <p:spPr>
            <a:xfrm>
              <a:off x="3478822" y="3600595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1"/>
            <p:cNvSpPr/>
            <p:nvPr/>
          </p:nvSpPr>
          <p:spPr>
            <a:xfrm>
              <a:off x="3478822" y="3653109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1"/>
            <p:cNvSpPr/>
            <p:nvPr/>
          </p:nvSpPr>
          <p:spPr>
            <a:xfrm>
              <a:off x="3504111" y="3680200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1"/>
            <p:cNvSpPr/>
            <p:nvPr/>
          </p:nvSpPr>
          <p:spPr>
            <a:xfrm>
              <a:off x="3478822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1"/>
            <p:cNvSpPr/>
            <p:nvPr/>
          </p:nvSpPr>
          <p:spPr>
            <a:xfrm>
              <a:off x="3504111" y="373271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1"/>
            <p:cNvSpPr/>
            <p:nvPr/>
          </p:nvSpPr>
          <p:spPr>
            <a:xfrm>
              <a:off x="3504111" y="378522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1"/>
            <p:cNvSpPr/>
            <p:nvPr/>
          </p:nvSpPr>
          <p:spPr>
            <a:xfrm>
              <a:off x="3478822" y="375987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1"/>
            <p:cNvSpPr/>
            <p:nvPr/>
          </p:nvSpPr>
          <p:spPr>
            <a:xfrm>
              <a:off x="3478822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7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9" y="218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1"/>
            <p:cNvSpPr/>
            <p:nvPr/>
          </p:nvSpPr>
          <p:spPr>
            <a:xfrm>
              <a:off x="3504111" y="3837674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1"/>
            <p:cNvSpPr/>
            <p:nvPr/>
          </p:nvSpPr>
          <p:spPr>
            <a:xfrm>
              <a:off x="3504111" y="389018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1"/>
            <p:cNvSpPr/>
            <p:nvPr/>
          </p:nvSpPr>
          <p:spPr>
            <a:xfrm>
              <a:off x="3478822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1"/>
            <p:cNvSpPr/>
            <p:nvPr/>
          </p:nvSpPr>
          <p:spPr>
            <a:xfrm>
              <a:off x="3478822" y="391734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63" y="298"/>
                  </a:cubicBezTo>
                  <a:cubicBezTo>
                    <a:pt x="244" y="298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1"/>
            <p:cNvSpPr/>
            <p:nvPr/>
          </p:nvSpPr>
          <p:spPr>
            <a:xfrm>
              <a:off x="3504111" y="394263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1"/>
            <p:cNvSpPr/>
            <p:nvPr/>
          </p:nvSpPr>
          <p:spPr>
            <a:xfrm>
              <a:off x="3504111" y="399514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1"/>
            <p:cNvSpPr/>
            <p:nvPr/>
          </p:nvSpPr>
          <p:spPr>
            <a:xfrm>
              <a:off x="3478822" y="3969792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1"/>
            <p:cNvSpPr/>
            <p:nvPr/>
          </p:nvSpPr>
          <p:spPr>
            <a:xfrm>
              <a:off x="3478822" y="402230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1"/>
            <p:cNvSpPr/>
            <p:nvPr/>
          </p:nvSpPr>
          <p:spPr>
            <a:xfrm>
              <a:off x="3504111" y="4047662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1"/>
            <p:cNvSpPr/>
            <p:nvPr/>
          </p:nvSpPr>
          <p:spPr>
            <a:xfrm>
              <a:off x="3504111" y="410010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1"/>
            <p:cNvSpPr/>
            <p:nvPr/>
          </p:nvSpPr>
          <p:spPr>
            <a:xfrm>
              <a:off x="3478822" y="407475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1"/>
            <p:cNvSpPr/>
            <p:nvPr/>
          </p:nvSpPr>
          <p:spPr>
            <a:xfrm>
              <a:off x="3478822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1"/>
            <p:cNvSpPr/>
            <p:nvPr/>
          </p:nvSpPr>
          <p:spPr>
            <a:xfrm>
              <a:off x="3504111" y="41526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1"/>
            <p:cNvSpPr/>
            <p:nvPr/>
          </p:nvSpPr>
          <p:spPr>
            <a:xfrm>
              <a:off x="3504111" y="420506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191" y="326"/>
                    <a:pt x="191" y="299"/>
                    <a:pt x="218" y="299"/>
                  </a:cubicBezTo>
                  <a:cubicBezTo>
                    <a:pt x="218" y="299"/>
                    <a:pt x="191" y="272"/>
                    <a:pt x="191" y="272"/>
                  </a:cubicBezTo>
                  <a:cubicBezTo>
                    <a:pt x="191" y="245"/>
                    <a:pt x="245" y="218"/>
                    <a:pt x="272" y="218"/>
                  </a:cubicBezTo>
                  <a:lnTo>
                    <a:pt x="299" y="218"/>
                  </a:lnTo>
                  <a:cubicBezTo>
                    <a:pt x="299" y="218"/>
                    <a:pt x="326" y="191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1"/>
            <p:cNvSpPr/>
            <p:nvPr/>
          </p:nvSpPr>
          <p:spPr>
            <a:xfrm>
              <a:off x="3478822" y="417978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63" y="298"/>
                  </a:cubicBezTo>
                  <a:cubicBezTo>
                    <a:pt x="244" y="298"/>
                    <a:pt x="299" y="244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1"/>
            <p:cNvSpPr/>
            <p:nvPr/>
          </p:nvSpPr>
          <p:spPr>
            <a:xfrm>
              <a:off x="3531269" y="4241302"/>
              <a:ext cx="67" cy="5471"/>
            </a:xfrm>
            <a:custGeom>
              <a:avLst/>
              <a:gdLst/>
              <a:ahLst/>
              <a:cxnLst/>
              <a:rect l="l" t="t" r="r" b="b"/>
              <a:pathLst>
                <a:path w="1" h="82" extrusionOk="0">
                  <a:moveTo>
                    <a:pt x="1" y="0"/>
                  </a:moveTo>
                  <a:cubicBezTo>
                    <a:pt x="1" y="27"/>
                    <a:pt x="1" y="55"/>
                    <a:pt x="1" y="82"/>
                  </a:cubicBezTo>
                  <a:cubicBezTo>
                    <a:pt x="1" y="55"/>
                    <a:pt x="1" y="27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1"/>
            <p:cNvSpPr/>
            <p:nvPr/>
          </p:nvSpPr>
          <p:spPr>
            <a:xfrm>
              <a:off x="3478822" y="423222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1"/>
            <p:cNvSpPr/>
            <p:nvPr/>
          </p:nvSpPr>
          <p:spPr>
            <a:xfrm>
              <a:off x="3504111" y="425758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1"/>
            <p:cNvSpPr/>
            <p:nvPr/>
          </p:nvSpPr>
          <p:spPr>
            <a:xfrm>
              <a:off x="3507781" y="4310030"/>
              <a:ext cx="9075" cy="3737"/>
            </a:xfrm>
            <a:custGeom>
              <a:avLst/>
              <a:gdLst/>
              <a:ahLst/>
              <a:cxnLst/>
              <a:rect l="l" t="t" r="r" b="b"/>
              <a:pathLst>
                <a:path w="136" h="56" extrusionOk="0">
                  <a:moveTo>
                    <a:pt x="109" y="1"/>
                  </a:moveTo>
                  <a:cubicBezTo>
                    <a:pt x="82" y="1"/>
                    <a:pt x="27" y="28"/>
                    <a:pt x="0" y="55"/>
                  </a:cubicBezTo>
                  <a:cubicBezTo>
                    <a:pt x="54" y="55"/>
                    <a:pt x="109" y="28"/>
                    <a:pt x="136" y="28"/>
                  </a:cubicBezTo>
                  <a:cubicBezTo>
                    <a:pt x="136" y="1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1"/>
            <p:cNvSpPr/>
            <p:nvPr/>
          </p:nvSpPr>
          <p:spPr>
            <a:xfrm>
              <a:off x="3531269" y="4284741"/>
              <a:ext cx="9141" cy="14546"/>
            </a:xfrm>
            <a:custGeom>
              <a:avLst/>
              <a:gdLst/>
              <a:ahLst/>
              <a:cxnLst/>
              <a:rect l="l" t="t" r="r" b="b"/>
              <a:pathLst>
                <a:path w="137" h="218" extrusionOk="0">
                  <a:moveTo>
                    <a:pt x="136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163"/>
                    <a:pt x="1" y="190"/>
                    <a:pt x="1" y="217"/>
                  </a:cubicBezTo>
                  <a:cubicBezTo>
                    <a:pt x="55" y="136"/>
                    <a:pt x="109" y="82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1"/>
            <p:cNvSpPr/>
            <p:nvPr/>
          </p:nvSpPr>
          <p:spPr>
            <a:xfrm>
              <a:off x="3478822" y="428474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63"/>
                  </a:cubicBezTo>
                  <a:cubicBezTo>
                    <a:pt x="0" y="244"/>
                    <a:pt x="54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1"/>
            <p:cNvSpPr/>
            <p:nvPr/>
          </p:nvSpPr>
          <p:spPr>
            <a:xfrm>
              <a:off x="3426308" y="2130946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191"/>
                    <a:pt x="1" y="218"/>
                    <a:pt x="28" y="245"/>
                  </a:cubicBezTo>
                  <a:cubicBezTo>
                    <a:pt x="55" y="272"/>
                    <a:pt x="109" y="299"/>
                    <a:pt x="136" y="299"/>
                  </a:cubicBezTo>
                  <a:lnTo>
                    <a:pt x="191" y="299"/>
                  </a:lnTo>
                  <a:cubicBezTo>
                    <a:pt x="191" y="245"/>
                    <a:pt x="191" y="191"/>
                    <a:pt x="191" y="137"/>
                  </a:cubicBezTo>
                  <a:cubicBezTo>
                    <a:pt x="245" y="137"/>
                    <a:pt x="272" y="137"/>
                    <a:pt x="299" y="109"/>
                  </a:cubicBezTo>
                  <a:cubicBezTo>
                    <a:pt x="299" y="82"/>
                    <a:pt x="272" y="55"/>
                    <a:pt x="245" y="28"/>
                  </a:cubicBezTo>
                  <a:cubicBezTo>
                    <a:pt x="218" y="1"/>
                    <a:pt x="191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1"/>
            <p:cNvSpPr/>
            <p:nvPr/>
          </p:nvSpPr>
          <p:spPr>
            <a:xfrm>
              <a:off x="3451664" y="2366290"/>
              <a:ext cx="14546" cy="19951"/>
            </a:xfrm>
            <a:custGeom>
              <a:avLst/>
              <a:gdLst/>
              <a:ahLst/>
              <a:cxnLst/>
              <a:rect l="l" t="t" r="r" b="b"/>
              <a:pathLst>
                <a:path w="218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lnTo>
                    <a:pt x="217" y="298"/>
                  </a:lnTo>
                  <a:cubicBezTo>
                    <a:pt x="217" y="271"/>
                    <a:pt x="217" y="271"/>
                    <a:pt x="217" y="244"/>
                  </a:cubicBezTo>
                  <a:cubicBezTo>
                    <a:pt x="217" y="163"/>
                    <a:pt x="163" y="81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1"/>
            <p:cNvSpPr/>
            <p:nvPr/>
          </p:nvSpPr>
          <p:spPr>
            <a:xfrm>
              <a:off x="3451664" y="2418737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1"/>
            <p:cNvSpPr/>
            <p:nvPr/>
          </p:nvSpPr>
          <p:spPr>
            <a:xfrm>
              <a:off x="3480624" y="2409662"/>
              <a:ext cx="3670" cy="1935"/>
            </a:xfrm>
            <a:custGeom>
              <a:avLst/>
              <a:gdLst/>
              <a:ahLst/>
              <a:cxnLst/>
              <a:rect l="l" t="t" r="r" b="b"/>
              <a:pathLst>
                <a:path w="55" h="29" extrusionOk="0">
                  <a:moveTo>
                    <a:pt x="0" y="1"/>
                  </a:moveTo>
                  <a:cubicBezTo>
                    <a:pt x="27" y="1"/>
                    <a:pt x="27" y="28"/>
                    <a:pt x="55" y="28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1"/>
            <p:cNvSpPr/>
            <p:nvPr/>
          </p:nvSpPr>
          <p:spPr>
            <a:xfrm>
              <a:off x="3451664" y="247125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1"/>
            <p:cNvSpPr/>
            <p:nvPr/>
          </p:nvSpPr>
          <p:spPr>
            <a:xfrm>
              <a:off x="3451664" y="252369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1"/>
            <p:cNvSpPr/>
            <p:nvPr/>
          </p:nvSpPr>
          <p:spPr>
            <a:xfrm>
              <a:off x="3484227" y="2550855"/>
              <a:ext cx="5471" cy="1868"/>
            </a:xfrm>
            <a:custGeom>
              <a:avLst/>
              <a:gdLst/>
              <a:ahLst/>
              <a:cxnLst/>
              <a:rect l="l" t="t" r="r" b="b"/>
              <a:pathLst>
                <a:path w="82" h="28" extrusionOk="0">
                  <a:moveTo>
                    <a:pt x="82" y="1"/>
                  </a:moveTo>
                  <a:cubicBezTo>
                    <a:pt x="28" y="1"/>
                    <a:pt x="1" y="1"/>
                    <a:pt x="1" y="28"/>
                  </a:cubicBezTo>
                  <a:cubicBezTo>
                    <a:pt x="28" y="28"/>
                    <a:pt x="55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1"/>
            <p:cNvSpPr/>
            <p:nvPr/>
          </p:nvSpPr>
          <p:spPr>
            <a:xfrm>
              <a:off x="3426308" y="2655816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164"/>
                    <a:pt x="1" y="164"/>
                    <a:pt x="1" y="191"/>
                  </a:cubicBezTo>
                  <a:cubicBezTo>
                    <a:pt x="28" y="245"/>
                    <a:pt x="82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1"/>
            <p:cNvSpPr/>
            <p:nvPr/>
          </p:nvSpPr>
          <p:spPr>
            <a:xfrm>
              <a:off x="3466144" y="3367119"/>
              <a:ext cx="7273" cy="13545"/>
            </a:xfrm>
            <a:custGeom>
              <a:avLst/>
              <a:gdLst/>
              <a:ahLst/>
              <a:cxnLst/>
              <a:rect l="l" t="t" r="r" b="b"/>
              <a:pathLst>
                <a:path w="109" h="203" extrusionOk="0">
                  <a:moveTo>
                    <a:pt x="55" y="0"/>
                  </a:moveTo>
                  <a:cubicBezTo>
                    <a:pt x="28" y="55"/>
                    <a:pt x="0" y="109"/>
                    <a:pt x="0" y="190"/>
                  </a:cubicBezTo>
                  <a:cubicBezTo>
                    <a:pt x="0" y="199"/>
                    <a:pt x="6" y="202"/>
                    <a:pt x="15" y="202"/>
                  </a:cubicBezTo>
                  <a:cubicBezTo>
                    <a:pt x="34" y="202"/>
                    <a:pt x="64" y="190"/>
                    <a:pt x="82" y="190"/>
                  </a:cubicBezTo>
                  <a:cubicBezTo>
                    <a:pt x="82" y="190"/>
                    <a:pt x="82" y="163"/>
                    <a:pt x="82" y="163"/>
                  </a:cubicBezTo>
                  <a:cubicBezTo>
                    <a:pt x="82" y="163"/>
                    <a:pt x="109" y="136"/>
                    <a:pt x="109" y="109"/>
                  </a:cubicBezTo>
                  <a:cubicBezTo>
                    <a:pt x="109" y="82"/>
                    <a:pt x="82" y="55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1"/>
            <p:cNvSpPr/>
            <p:nvPr/>
          </p:nvSpPr>
          <p:spPr>
            <a:xfrm>
              <a:off x="3451664" y="3376194"/>
              <a:ext cx="14546" cy="9075"/>
            </a:xfrm>
            <a:custGeom>
              <a:avLst/>
              <a:gdLst/>
              <a:ahLst/>
              <a:cxnLst/>
              <a:rect l="l" t="t" r="r" b="b"/>
              <a:pathLst>
                <a:path w="218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28" y="81"/>
                    <a:pt x="82" y="136"/>
                    <a:pt x="163" y="136"/>
                  </a:cubicBezTo>
                  <a:lnTo>
                    <a:pt x="217" y="136"/>
                  </a:lnTo>
                  <a:cubicBezTo>
                    <a:pt x="136" y="109"/>
                    <a:pt x="55" y="54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1"/>
            <p:cNvSpPr/>
            <p:nvPr/>
          </p:nvSpPr>
          <p:spPr>
            <a:xfrm>
              <a:off x="3451664" y="341776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1"/>
            <p:cNvSpPr/>
            <p:nvPr/>
          </p:nvSpPr>
          <p:spPr>
            <a:xfrm>
              <a:off x="3480624" y="3406955"/>
              <a:ext cx="16348" cy="5471"/>
            </a:xfrm>
            <a:custGeom>
              <a:avLst/>
              <a:gdLst/>
              <a:ahLst/>
              <a:cxnLst/>
              <a:rect l="l" t="t" r="r" b="b"/>
              <a:pathLst>
                <a:path w="245" h="82" extrusionOk="0">
                  <a:moveTo>
                    <a:pt x="0" y="0"/>
                  </a:moveTo>
                  <a:cubicBezTo>
                    <a:pt x="27" y="54"/>
                    <a:pt x="82" y="82"/>
                    <a:pt x="136" y="82"/>
                  </a:cubicBezTo>
                  <a:cubicBezTo>
                    <a:pt x="163" y="82"/>
                    <a:pt x="217" y="54"/>
                    <a:pt x="244" y="27"/>
                  </a:cubicBezTo>
                  <a:cubicBezTo>
                    <a:pt x="217" y="27"/>
                    <a:pt x="217" y="0"/>
                    <a:pt x="21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1"/>
            <p:cNvSpPr/>
            <p:nvPr/>
          </p:nvSpPr>
          <p:spPr>
            <a:xfrm>
              <a:off x="3478822" y="3399682"/>
              <a:ext cx="1868" cy="7340"/>
            </a:xfrm>
            <a:custGeom>
              <a:avLst/>
              <a:gdLst/>
              <a:ahLst/>
              <a:cxnLst/>
              <a:rect l="l" t="t" r="r" b="b"/>
              <a:pathLst>
                <a:path w="28" h="110" extrusionOk="0">
                  <a:moveTo>
                    <a:pt x="0" y="1"/>
                  </a:moveTo>
                  <a:cubicBezTo>
                    <a:pt x="0" y="1"/>
                    <a:pt x="0" y="28"/>
                    <a:pt x="0" y="28"/>
                  </a:cubicBezTo>
                  <a:cubicBezTo>
                    <a:pt x="0" y="55"/>
                    <a:pt x="0" y="82"/>
                    <a:pt x="27" y="109"/>
                  </a:cubicBezTo>
                  <a:cubicBezTo>
                    <a:pt x="0" y="55"/>
                    <a:pt x="0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1"/>
            <p:cNvSpPr/>
            <p:nvPr/>
          </p:nvSpPr>
          <p:spPr>
            <a:xfrm>
              <a:off x="3426308" y="339067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1"/>
            <p:cNvSpPr/>
            <p:nvPr/>
          </p:nvSpPr>
          <p:spPr>
            <a:xfrm>
              <a:off x="3426308" y="344312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1"/>
            <p:cNvSpPr/>
            <p:nvPr/>
          </p:nvSpPr>
          <p:spPr>
            <a:xfrm>
              <a:off x="3451664" y="347027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1"/>
            <p:cNvSpPr/>
            <p:nvPr/>
          </p:nvSpPr>
          <p:spPr>
            <a:xfrm>
              <a:off x="3451664" y="352279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1"/>
            <p:cNvSpPr/>
            <p:nvPr/>
          </p:nvSpPr>
          <p:spPr>
            <a:xfrm>
              <a:off x="3426308" y="349563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1"/>
            <p:cNvSpPr/>
            <p:nvPr/>
          </p:nvSpPr>
          <p:spPr>
            <a:xfrm>
              <a:off x="3426308" y="354808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1"/>
            <p:cNvSpPr/>
            <p:nvPr/>
          </p:nvSpPr>
          <p:spPr>
            <a:xfrm>
              <a:off x="3451664" y="3575239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1"/>
            <p:cNvSpPr/>
            <p:nvPr/>
          </p:nvSpPr>
          <p:spPr>
            <a:xfrm>
              <a:off x="3451664" y="362775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1"/>
            <p:cNvSpPr/>
            <p:nvPr/>
          </p:nvSpPr>
          <p:spPr>
            <a:xfrm>
              <a:off x="3426308" y="3600595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1"/>
            <p:cNvSpPr/>
            <p:nvPr/>
          </p:nvSpPr>
          <p:spPr>
            <a:xfrm>
              <a:off x="3426308" y="3653109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1"/>
            <p:cNvSpPr/>
            <p:nvPr/>
          </p:nvSpPr>
          <p:spPr>
            <a:xfrm>
              <a:off x="3451664" y="3680200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1"/>
            <p:cNvSpPr/>
            <p:nvPr/>
          </p:nvSpPr>
          <p:spPr>
            <a:xfrm>
              <a:off x="3426308" y="370555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1"/>
            <p:cNvSpPr/>
            <p:nvPr/>
          </p:nvSpPr>
          <p:spPr>
            <a:xfrm>
              <a:off x="3451664" y="373271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1"/>
            <p:cNvSpPr/>
            <p:nvPr/>
          </p:nvSpPr>
          <p:spPr>
            <a:xfrm>
              <a:off x="3451664" y="378522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1"/>
            <p:cNvSpPr/>
            <p:nvPr/>
          </p:nvSpPr>
          <p:spPr>
            <a:xfrm>
              <a:off x="3426308" y="375987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1"/>
            <p:cNvSpPr/>
            <p:nvPr/>
          </p:nvSpPr>
          <p:spPr>
            <a:xfrm>
              <a:off x="3426308" y="3812318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1"/>
            <p:cNvSpPr/>
            <p:nvPr/>
          </p:nvSpPr>
          <p:spPr>
            <a:xfrm>
              <a:off x="3451664" y="3837674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1"/>
            <p:cNvSpPr/>
            <p:nvPr/>
          </p:nvSpPr>
          <p:spPr>
            <a:xfrm>
              <a:off x="3451664" y="389018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1"/>
            <p:cNvSpPr/>
            <p:nvPr/>
          </p:nvSpPr>
          <p:spPr>
            <a:xfrm>
              <a:off x="3426308" y="386483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1"/>
            <p:cNvSpPr/>
            <p:nvPr/>
          </p:nvSpPr>
          <p:spPr>
            <a:xfrm>
              <a:off x="3426308" y="391734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1"/>
            <p:cNvSpPr/>
            <p:nvPr/>
          </p:nvSpPr>
          <p:spPr>
            <a:xfrm>
              <a:off x="3451664" y="394263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1"/>
            <p:cNvSpPr/>
            <p:nvPr/>
          </p:nvSpPr>
          <p:spPr>
            <a:xfrm>
              <a:off x="3451664" y="399514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1"/>
            <p:cNvSpPr/>
            <p:nvPr/>
          </p:nvSpPr>
          <p:spPr>
            <a:xfrm>
              <a:off x="3426308" y="3969792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1"/>
            <p:cNvSpPr/>
            <p:nvPr/>
          </p:nvSpPr>
          <p:spPr>
            <a:xfrm>
              <a:off x="3426308" y="402230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1"/>
            <p:cNvSpPr/>
            <p:nvPr/>
          </p:nvSpPr>
          <p:spPr>
            <a:xfrm>
              <a:off x="3451664" y="4047662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1"/>
            <p:cNvSpPr/>
            <p:nvPr/>
          </p:nvSpPr>
          <p:spPr>
            <a:xfrm>
              <a:off x="3451664" y="410010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1"/>
            <p:cNvSpPr/>
            <p:nvPr/>
          </p:nvSpPr>
          <p:spPr>
            <a:xfrm>
              <a:off x="3426308" y="4074753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1"/>
            <p:cNvSpPr/>
            <p:nvPr/>
          </p:nvSpPr>
          <p:spPr>
            <a:xfrm>
              <a:off x="3426308" y="412726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1"/>
            <p:cNvSpPr/>
            <p:nvPr/>
          </p:nvSpPr>
          <p:spPr>
            <a:xfrm>
              <a:off x="3451664" y="415262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1"/>
            <p:cNvSpPr/>
            <p:nvPr/>
          </p:nvSpPr>
          <p:spPr>
            <a:xfrm>
              <a:off x="3451664" y="420506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1"/>
            <p:cNvSpPr/>
            <p:nvPr/>
          </p:nvSpPr>
          <p:spPr>
            <a:xfrm>
              <a:off x="3426308" y="417978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1"/>
            <p:cNvSpPr/>
            <p:nvPr/>
          </p:nvSpPr>
          <p:spPr>
            <a:xfrm>
              <a:off x="3426308" y="423222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1"/>
            <p:cNvSpPr/>
            <p:nvPr/>
          </p:nvSpPr>
          <p:spPr>
            <a:xfrm>
              <a:off x="3451664" y="425758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1"/>
            <p:cNvSpPr/>
            <p:nvPr/>
          </p:nvSpPr>
          <p:spPr>
            <a:xfrm>
              <a:off x="3451664" y="4310030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55" y="299"/>
                    <a:pt x="109" y="299"/>
                  </a:cubicBezTo>
                  <a:cubicBezTo>
                    <a:pt x="109" y="245"/>
                    <a:pt x="136" y="164"/>
                    <a:pt x="163" y="137"/>
                  </a:cubicBezTo>
                  <a:cubicBezTo>
                    <a:pt x="190" y="109"/>
                    <a:pt x="245" y="109"/>
                    <a:pt x="299" y="109"/>
                  </a:cubicBezTo>
                  <a:cubicBezTo>
                    <a:pt x="272" y="55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1"/>
            <p:cNvSpPr/>
            <p:nvPr/>
          </p:nvSpPr>
          <p:spPr>
            <a:xfrm>
              <a:off x="3426308" y="428474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1"/>
            <p:cNvSpPr/>
            <p:nvPr/>
          </p:nvSpPr>
          <p:spPr>
            <a:xfrm>
              <a:off x="3426308" y="4337188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1"/>
            <p:cNvSpPr/>
            <p:nvPr/>
          </p:nvSpPr>
          <p:spPr>
            <a:xfrm>
              <a:off x="3426308" y="4389701"/>
              <a:ext cx="12744" cy="14546"/>
            </a:xfrm>
            <a:custGeom>
              <a:avLst/>
              <a:gdLst/>
              <a:ahLst/>
              <a:cxnLst/>
              <a:rect l="l" t="t" r="r" b="b"/>
              <a:pathLst>
                <a:path w="191" h="218" extrusionOk="0">
                  <a:moveTo>
                    <a:pt x="109" y="0"/>
                  </a:moveTo>
                  <a:cubicBezTo>
                    <a:pt x="82" y="28"/>
                    <a:pt x="55" y="55"/>
                    <a:pt x="28" y="55"/>
                  </a:cubicBezTo>
                  <a:cubicBezTo>
                    <a:pt x="1" y="82"/>
                    <a:pt x="1" y="109"/>
                    <a:pt x="1" y="163"/>
                  </a:cubicBezTo>
                  <a:cubicBezTo>
                    <a:pt x="28" y="190"/>
                    <a:pt x="55" y="217"/>
                    <a:pt x="109" y="217"/>
                  </a:cubicBezTo>
                  <a:cubicBezTo>
                    <a:pt x="136" y="217"/>
                    <a:pt x="191" y="136"/>
                    <a:pt x="191" y="82"/>
                  </a:cubicBezTo>
                  <a:cubicBezTo>
                    <a:pt x="191" y="55"/>
                    <a:pt x="163" y="28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1"/>
            <p:cNvSpPr/>
            <p:nvPr/>
          </p:nvSpPr>
          <p:spPr>
            <a:xfrm>
              <a:off x="3373861" y="2024184"/>
              <a:ext cx="14546" cy="12744"/>
            </a:xfrm>
            <a:custGeom>
              <a:avLst/>
              <a:gdLst/>
              <a:ahLst/>
              <a:cxnLst/>
              <a:rect l="l" t="t" r="r" b="b"/>
              <a:pathLst>
                <a:path w="218" h="191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54" y="136"/>
                    <a:pt x="109" y="109"/>
                    <a:pt x="217" y="55"/>
                  </a:cubicBezTo>
                  <a:cubicBezTo>
                    <a:pt x="217" y="28"/>
                    <a:pt x="190" y="28"/>
                    <a:pt x="190" y="28"/>
                  </a:cubicBezTo>
                  <a:cubicBezTo>
                    <a:pt x="163" y="28"/>
                    <a:pt x="163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1"/>
            <p:cNvSpPr/>
            <p:nvPr/>
          </p:nvSpPr>
          <p:spPr>
            <a:xfrm>
              <a:off x="3373861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1"/>
            <p:cNvSpPr/>
            <p:nvPr/>
          </p:nvSpPr>
          <p:spPr>
            <a:xfrm>
              <a:off x="3399151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190"/>
                    <a:pt x="28" y="244"/>
                    <a:pt x="55" y="271"/>
                  </a:cubicBezTo>
                  <a:cubicBezTo>
                    <a:pt x="82" y="298"/>
                    <a:pt x="109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109"/>
                    <a:pt x="299" y="81"/>
                    <a:pt x="272" y="54"/>
                  </a:cubicBezTo>
                  <a:cubicBezTo>
                    <a:pt x="245" y="27"/>
                    <a:pt x="218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1"/>
            <p:cNvSpPr/>
            <p:nvPr/>
          </p:nvSpPr>
          <p:spPr>
            <a:xfrm>
              <a:off x="3399151" y="2208816"/>
              <a:ext cx="20018" cy="16348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163"/>
                    <a:pt x="1" y="163"/>
                    <a:pt x="1" y="190"/>
                  </a:cubicBezTo>
                  <a:cubicBezTo>
                    <a:pt x="109" y="217"/>
                    <a:pt x="191" y="244"/>
                    <a:pt x="245" y="244"/>
                  </a:cubicBezTo>
                  <a:cubicBezTo>
                    <a:pt x="245" y="217"/>
                    <a:pt x="272" y="136"/>
                    <a:pt x="299" y="82"/>
                  </a:cubicBezTo>
                  <a:cubicBezTo>
                    <a:pt x="299" y="82"/>
                    <a:pt x="272" y="54"/>
                    <a:pt x="272" y="54"/>
                  </a:cubicBezTo>
                  <a:cubicBezTo>
                    <a:pt x="245" y="27"/>
                    <a:pt x="218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1"/>
            <p:cNvSpPr/>
            <p:nvPr/>
          </p:nvSpPr>
          <p:spPr>
            <a:xfrm>
              <a:off x="3373861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109"/>
                    <a:pt x="271" y="55"/>
                    <a:pt x="244" y="28"/>
                  </a:cubicBezTo>
                  <a:cubicBezTo>
                    <a:pt x="217" y="1"/>
                    <a:pt x="190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1"/>
            <p:cNvSpPr/>
            <p:nvPr/>
          </p:nvSpPr>
          <p:spPr>
            <a:xfrm>
              <a:off x="3399151" y="231377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136" y="0"/>
                    <a:pt x="109" y="28"/>
                    <a:pt x="82" y="28"/>
                  </a:cubicBezTo>
                  <a:cubicBezTo>
                    <a:pt x="82" y="82"/>
                    <a:pt x="55" y="136"/>
                    <a:pt x="1" y="190"/>
                  </a:cubicBezTo>
                  <a:cubicBezTo>
                    <a:pt x="28" y="217"/>
                    <a:pt x="28" y="245"/>
                    <a:pt x="55" y="272"/>
                  </a:cubicBezTo>
                  <a:cubicBezTo>
                    <a:pt x="82" y="299"/>
                    <a:pt x="109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109"/>
                    <a:pt x="299" y="82"/>
                    <a:pt x="272" y="55"/>
                  </a:cubicBezTo>
                  <a:cubicBezTo>
                    <a:pt x="245" y="28"/>
                    <a:pt x="218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1"/>
            <p:cNvSpPr/>
            <p:nvPr/>
          </p:nvSpPr>
          <p:spPr>
            <a:xfrm>
              <a:off x="3373861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90" y="0"/>
                  </a:moveTo>
                  <a:cubicBezTo>
                    <a:pt x="136" y="27"/>
                    <a:pt x="81" y="55"/>
                    <a:pt x="27" y="82"/>
                  </a:cubicBezTo>
                  <a:cubicBezTo>
                    <a:pt x="0" y="82"/>
                    <a:pt x="0" y="109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109"/>
                    <a:pt x="271" y="55"/>
                    <a:pt x="244" y="27"/>
                  </a:cubicBezTo>
                  <a:cubicBezTo>
                    <a:pt x="244" y="27"/>
                    <a:pt x="217" y="0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1"/>
            <p:cNvSpPr/>
            <p:nvPr/>
          </p:nvSpPr>
          <p:spPr>
            <a:xfrm>
              <a:off x="3399151" y="2366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1"/>
            <p:cNvSpPr/>
            <p:nvPr/>
          </p:nvSpPr>
          <p:spPr>
            <a:xfrm>
              <a:off x="3382870" y="2393381"/>
              <a:ext cx="10943" cy="20017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109" y="299"/>
                    <a:pt x="163" y="218"/>
                    <a:pt x="163" y="136"/>
                  </a:cubicBezTo>
                  <a:cubicBezTo>
                    <a:pt x="163" y="55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1"/>
            <p:cNvSpPr/>
            <p:nvPr/>
          </p:nvSpPr>
          <p:spPr>
            <a:xfrm>
              <a:off x="3399151" y="2418737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1"/>
            <p:cNvSpPr/>
            <p:nvPr/>
          </p:nvSpPr>
          <p:spPr>
            <a:xfrm>
              <a:off x="3426308" y="239338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1"/>
            <p:cNvSpPr/>
            <p:nvPr/>
          </p:nvSpPr>
          <p:spPr>
            <a:xfrm>
              <a:off x="3382870" y="2445895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109" y="299"/>
                    <a:pt x="163" y="245"/>
                    <a:pt x="163" y="136"/>
                  </a:cubicBezTo>
                  <a:cubicBezTo>
                    <a:pt x="163" y="55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1"/>
            <p:cNvSpPr/>
            <p:nvPr/>
          </p:nvSpPr>
          <p:spPr>
            <a:xfrm>
              <a:off x="3399151" y="247125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1"/>
            <p:cNvSpPr/>
            <p:nvPr/>
          </p:nvSpPr>
          <p:spPr>
            <a:xfrm>
              <a:off x="3426308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1"/>
            <p:cNvSpPr/>
            <p:nvPr/>
          </p:nvSpPr>
          <p:spPr>
            <a:xfrm>
              <a:off x="3399151" y="252369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1"/>
            <p:cNvSpPr/>
            <p:nvPr/>
          </p:nvSpPr>
          <p:spPr>
            <a:xfrm>
              <a:off x="3373861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44" y="298"/>
                    <a:pt x="298" y="244"/>
                    <a:pt x="298" y="136"/>
                  </a:cubicBezTo>
                  <a:cubicBezTo>
                    <a:pt x="298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1"/>
            <p:cNvSpPr/>
            <p:nvPr/>
          </p:nvSpPr>
          <p:spPr>
            <a:xfrm>
              <a:off x="3373861" y="2550855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190" y="191"/>
                    <a:pt x="163" y="109"/>
                    <a:pt x="271" y="55"/>
                  </a:cubicBezTo>
                  <a:cubicBezTo>
                    <a:pt x="244" y="28"/>
                    <a:pt x="190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1"/>
            <p:cNvSpPr/>
            <p:nvPr/>
          </p:nvSpPr>
          <p:spPr>
            <a:xfrm>
              <a:off x="3373861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44" y="299"/>
                    <a:pt x="298" y="244"/>
                    <a:pt x="298" y="136"/>
                  </a:cubicBezTo>
                  <a:cubicBezTo>
                    <a:pt x="298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1"/>
            <p:cNvSpPr/>
            <p:nvPr/>
          </p:nvSpPr>
          <p:spPr>
            <a:xfrm>
              <a:off x="3399151" y="2681172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1"/>
            <p:cNvSpPr/>
            <p:nvPr/>
          </p:nvSpPr>
          <p:spPr>
            <a:xfrm>
              <a:off x="3399151" y="3368921"/>
              <a:ext cx="21819" cy="16348"/>
            </a:xfrm>
            <a:custGeom>
              <a:avLst/>
              <a:gdLst/>
              <a:ahLst/>
              <a:cxnLst/>
              <a:rect l="l" t="t" r="r" b="b"/>
              <a:pathLst>
                <a:path w="327" h="245" extrusionOk="0">
                  <a:moveTo>
                    <a:pt x="28" y="1"/>
                  </a:moveTo>
                  <a:cubicBezTo>
                    <a:pt x="28" y="28"/>
                    <a:pt x="1" y="55"/>
                    <a:pt x="1" y="82"/>
                  </a:cubicBezTo>
                  <a:cubicBezTo>
                    <a:pt x="1" y="190"/>
                    <a:pt x="82" y="245"/>
                    <a:pt x="164" y="245"/>
                  </a:cubicBezTo>
                  <a:cubicBezTo>
                    <a:pt x="245" y="245"/>
                    <a:pt x="326" y="190"/>
                    <a:pt x="326" y="82"/>
                  </a:cubicBezTo>
                  <a:lnTo>
                    <a:pt x="326" y="82"/>
                  </a:lnTo>
                  <a:cubicBezTo>
                    <a:pt x="272" y="109"/>
                    <a:pt x="245" y="109"/>
                    <a:pt x="218" y="109"/>
                  </a:cubicBezTo>
                  <a:cubicBezTo>
                    <a:pt x="136" y="109"/>
                    <a:pt x="55" y="82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1"/>
            <p:cNvSpPr/>
            <p:nvPr/>
          </p:nvSpPr>
          <p:spPr>
            <a:xfrm>
              <a:off x="3399151" y="341776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1"/>
            <p:cNvSpPr/>
            <p:nvPr/>
          </p:nvSpPr>
          <p:spPr>
            <a:xfrm>
              <a:off x="3382870" y="3390674"/>
              <a:ext cx="10943" cy="21752"/>
            </a:xfrm>
            <a:custGeom>
              <a:avLst/>
              <a:gdLst/>
              <a:ahLst/>
              <a:cxnLst/>
              <a:rect l="l" t="t" r="r" b="b"/>
              <a:pathLst>
                <a:path w="164" h="326" extrusionOk="0">
                  <a:moveTo>
                    <a:pt x="1" y="0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109" y="326"/>
                    <a:pt x="163" y="244"/>
                    <a:pt x="163" y="163"/>
                  </a:cubicBezTo>
                  <a:cubicBezTo>
                    <a:pt x="163" y="81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1"/>
            <p:cNvSpPr/>
            <p:nvPr/>
          </p:nvSpPr>
          <p:spPr>
            <a:xfrm>
              <a:off x="3382870" y="3443121"/>
              <a:ext cx="10943" cy="21819"/>
            </a:xfrm>
            <a:custGeom>
              <a:avLst/>
              <a:gdLst/>
              <a:ahLst/>
              <a:cxnLst/>
              <a:rect l="l" t="t" r="r" b="b"/>
              <a:pathLst>
                <a:path w="164" h="327" extrusionOk="0">
                  <a:moveTo>
                    <a:pt x="1" y="1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109" y="326"/>
                    <a:pt x="163" y="245"/>
                    <a:pt x="163" y="163"/>
                  </a:cubicBezTo>
                  <a:cubicBezTo>
                    <a:pt x="163" y="82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1"/>
            <p:cNvSpPr/>
            <p:nvPr/>
          </p:nvSpPr>
          <p:spPr>
            <a:xfrm>
              <a:off x="3399151" y="347027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1"/>
            <p:cNvSpPr/>
            <p:nvPr/>
          </p:nvSpPr>
          <p:spPr>
            <a:xfrm>
              <a:off x="3382870" y="3495634"/>
              <a:ext cx="10943" cy="21752"/>
            </a:xfrm>
            <a:custGeom>
              <a:avLst/>
              <a:gdLst/>
              <a:ahLst/>
              <a:cxnLst/>
              <a:rect l="l" t="t" r="r" b="b"/>
              <a:pathLst>
                <a:path w="164" h="326" extrusionOk="0">
                  <a:moveTo>
                    <a:pt x="1" y="0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109" y="326"/>
                    <a:pt x="163" y="244"/>
                    <a:pt x="163" y="163"/>
                  </a:cubicBezTo>
                  <a:cubicBezTo>
                    <a:pt x="163" y="82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1"/>
            <p:cNvSpPr/>
            <p:nvPr/>
          </p:nvSpPr>
          <p:spPr>
            <a:xfrm>
              <a:off x="3399151" y="352279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1"/>
            <p:cNvSpPr/>
            <p:nvPr/>
          </p:nvSpPr>
          <p:spPr>
            <a:xfrm>
              <a:off x="3382870" y="3548081"/>
              <a:ext cx="10943" cy="21819"/>
            </a:xfrm>
            <a:custGeom>
              <a:avLst/>
              <a:gdLst/>
              <a:ahLst/>
              <a:cxnLst/>
              <a:rect l="l" t="t" r="r" b="b"/>
              <a:pathLst>
                <a:path w="164" h="327" extrusionOk="0">
                  <a:moveTo>
                    <a:pt x="1" y="1"/>
                  </a:moveTo>
                  <a:lnTo>
                    <a:pt x="1" y="164"/>
                  </a:lnTo>
                  <a:lnTo>
                    <a:pt x="1" y="326"/>
                  </a:lnTo>
                  <a:cubicBezTo>
                    <a:pt x="109" y="326"/>
                    <a:pt x="163" y="245"/>
                    <a:pt x="163" y="164"/>
                  </a:cubicBezTo>
                  <a:cubicBezTo>
                    <a:pt x="163" y="82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1"/>
            <p:cNvSpPr/>
            <p:nvPr/>
          </p:nvSpPr>
          <p:spPr>
            <a:xfrm>
              <a:off x="3399151" y="3575239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1"/>
            <p:cNvSpPr/>
            <p:nvPr/>
          </p:nvSpPr>
          <p:spPr>
            <a:xfrm>
              <a:off x="3382870" y="3600595"/>
              <a:ext cx="10943" cy="21752"/>
            </a:xfrm>
            <a:custGeom>
              <a:avLst/>
              <a:gdLst/>
              <a:ahLst/>
              <a:cxnLst/>
              <a:rect l="l" t="t" r="r" b="b"/>
              <a:pathLst>
                <a:path w="164" h="326" extrusionOk="0">
                  <a:moveTo>
                    <a:pt x="1" y="0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109" y="326"/>
                    <a:pt x="163" y="245"/>
                    <a:pt x="163" y="163"/>
                  </a:cubicBezTo>
                  <a:cubicBezTo>
                    <a:pt x="163" y="82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1"/>
            <p:cNvSpPr/>
            <p:nvPr/>
          </p:nvSpPr>
          <p:spPr>
            <a:xfrm>
              <a:off x="3399151" y="362775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1"/>
            <p:cNvSpPr/>
            <p:nvPr/>
          </p:nvSpPr>
          <p:spPr>
            <a:xfrm>
              <a:off x="3382870" y="3653109"/>
              <a:ext cx="10943" cy="21752"/>
            </a:xfrm>
            <a:custGeom>
              <a:avLst/>
              <a:gdLst/>
              <a:ahLst/>
              <a:cxnLst/>
              <a:rect l="l" t="t" r="r" b="b"/>
              <a:pathLst>
                <a:path w="164" h="326" extrusionOk="0">
                  <a:moveTo>
                    <a:pt x="1" y="0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109" y="326"/>
                    <a:pt x="163" y="244"/>
                    <a:pt x="163" y="163"/>
                  </a:cubicBezTo>
                  <a:cubicBezTo>
                    <a:pt x="163" y="81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1"/>
            <p:cNvSpPr/>
            <p:nvPr/>
          </p:nvSpPr>
          <p:spPr>
            <a:xfrm>
              <a:off x="3399151" y="3680200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1"/>
            <p:cNvSpPr/>
            <p:nvPr/>
          </p:nvSpPr>
          <p:spPr>
            <a:xfrm>
              <a:off x="3382870" y="3705556"/>
              <a:ext cx="10943" cy="21819"/>
            </a:xfrm>
            <a:custGeom>
              <a:avLst/>
              <a:gdLst/>
              <a:ahLst/>
              <a:cxnLst/>
              <a:rect l="l" t="t" r="r" b="b"/>
              <a:pathLst>
                <a:path w="164" h="327" extrusionOk="0">
                  <a:moveTo>
                    <a:pt x="1" y="1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109" y="326"/>
                    <a:pt x="163" y="245"/>
                    <a:pt x="163" y="163"/>
                  </a:cubicBezTo>
                  <a:cubicBezTo>
                    <a:pt x="163" y="82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1"/>
            <p:cNvSpPr/>
            <p:nvPr/>
          </p:nvSpPr>
          <p:spPr>
            <a:xfrm>
              <a:off x="3399151" y="373271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1"/>
            <p:cNvSpPr/>
            <p:nvPr/>
          </p:nvSpPr>
          <p:spPr>
            <a:xfrm>
              <a:off x="3382870" y="3759871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109" y="299"/>
                    <a:pt x="163" y="217"/>
                    <a:pt x="163" y="136"/>
                  </a:cubicBezTo>
                  <a:cubicBezTo>
                    <a:pt x="163" y="55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1"/>
            <p:cNvSpPr/>
            <p:nvPr/>
          </p:nvSpPr>
          <p:spPr>
            <a:xfrm>
              <a:off x="3399151" y="378522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1"/>
            <p:cNvSpPr/>
            <p:nvPr/>
          </p:nvSpPr>
          <p:spPr>
            <a:xfrm>
              <a:off x="3382870" y="3812318"/>
              <a:ext cx="10943" cy="20018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1" y="1"/>
                  </a:moveTo>
                  <a:lnTo>
                    <a:pt x="1" y="137"/>
                  </a:lnTo>
                  <a:lnTo>
                    <a:pt x="1" y="299"/>
                  </a:lnTo>
                  <a:cubicBezTo>
                    <a:pt x="109" y="299"/>
                    <a:pt x="163" y="218"/>
                    <a:pt x="163" y="137"/>
                  </a:cubicBezTo>
                  <a:cubicBezTo>
                    <a:pt x="163" y="55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1"/>
            <p:cNvSpPr/>
            <p:nvPr/>
          </p:nvSpPr>
          <p:spPr>
            <a:xfrm>
              <a:off x="3399151" y="3837674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1"/>
            <p:cNvSpPr/>
            <p:nvPr/>
          </p:nvSpPr>
          <p:spPr>
            <a:xfrm>
              <a:off x="3382870" y="3864832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109" y="299"/>
                    <a:pt x="163" y="218"/>
                    <a:pt x="163" y="136"/>
                  </a:cubicBezTo>
                  <a:cubicBezTo>
                    <a:pt x="163" y="55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1"/>
            <p:cNvSpPr/>
            <p:nvPr/>
          </p:nvSpPr>
          <p:spPr>
            <a:xfrm>
              <a:off x="3399151" y="389018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1"/>
            <p:cNvSpPr/>
            <p:nvPr/>
          </p:nvSpPr>
          <p:spPr>
            <a:xfrm>
              <a:off x="3382870" y="3917345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8"/>
                  </a:lnTo>
                  <a:cubicBezTo>
                    <a:pt x="109" y="298"/>
                    <a:pt x="163" y="217"/>
                    <a:pt x="163" y="136"/>
                  </a:cubicBezTo>
                  <a:cubicBezTo>
                    <a:pt x="163" y="54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1"/>
            <p:cNvSpPr/>
            <p:nvPr/>
          </p:nvSpPr>
          <p:spPr>
            <a:xfrm>
              <a:off x="3399151" y="394263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1"/>
            <p:cNvSpPr/>
            <p:nvPr/>
          </p:nvSpPr>
          <p:spPr>
            <a:xfrm>
              <a:off x="3382870" y="3969792"/>
              <a:ext cx="10943" cy="20018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109" y="299"/>
                    <a:pt x="163" y="218"/>
                    <a:pt x="163" y="136"/>
                  </a:cubicBezTo>
                  <a:cubicBezTo>
                    <a:pt x="163" y="55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1"/>
            <p:cNvSpPr/>
            <p:nvPr/>
          </p:nvSpPr>
          <p:spPr>
            <a:xfrm>
              <a:off x="3399151" y="399514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1"/>
            <p:cNvSpPr/>
            <p:nvPr/>
          </p:nvSpPr>
          <p:spPr>
            <a:xfrm>
              <a:off x="3382870" y="4022306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109" y="299"/>
                    <a:pt x="163" y="217"/>
                    <a:pt x="163" y="136"/>
                  </a:cubicBezTo>
                  <a:cubicBezTo>
                    <a:pt x="163" y="55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1"/>
            <p:cNvSpPr/>
            <p:nvPr/>
          </p:nvSpPr>
          <p:spPr>
            <a:xfrm>
              <a:off x="3399151" y="4047662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1"/>
            <p:cNvSpPr/>
            <p:nvPr/>
          </p:nvSpPr>
          <p:spPr>
            <a:xfrm>
              <a:off x="3382870" y="4074753"/>
              <a:ext cx="10943" cy="20018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109" y="299"/>
                    <a:pt x="163" y="245"/>
                    <a:pt x="163" y="136"/>
                  </a:cubicBezTo>
                  <a:cubicBezTo>
                    <a:pt x="163" y="55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1"/>
            <p:cNvSpPr/>
            <p:nvPr/>
          </p:nvSpPr>
          <p:spPr>
            <a:xfrm>
              <a:off x="3399151" y="410010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1"/>
            <p:cNvSpPr/>
            <p:nvPr/>
          </p:nvSpPr>
          <p:spPr>
            <a:xfrm>
              <a:off x="3382870" y="4127266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109" y="299"/>
                    <a:pt x="163" y="245"/>
                    <a:pt x="163" y="136"/>
                  </a:cubicBezTo>
                  <a:cubicBezTo>
                    <a:pt x="163" y="55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1"/>
            <p:cNvSpPr/>
            <p:nvPr/>
          </p:nvSpPr>
          <p:spPr>
            <a:xfrm>
              <a:off x="3399151" y="41526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1"/>
            <p:cNvSpPr/>
            <p:nvPr/>
          </p:nvSpPr>
          <p:spPr>
            <a:xfrm>
              <a:off x="3382870" y="4179780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8"/>
                  </a:lnTo>
                  <a:cubicBezTo>
                    <a:pt x="109" y="298"/>
                    <a:pt x="163" y="244"/>
                    <a:pt x="163" y="136"/>
                  </a:cubicBezTo>
                  <a:cubicBezTo>
                    <a:pt x="163" y="54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1"/>
            <p:cNvSpPr/>
            <p:nvPr/>
          </p:nvSpPr>
          <p:spPr>
            <a:xfrm>
              <a:off x="3399151" y="420506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1"/>
            <p:cNvSpPr/>
            <p:nvPr/>
          </p:nvSpPr>
          <p:spPr>
            <a:xfrm>
              <a:off x="3382870" y="4232227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109" y="299"/>
                    <a:pt x="163" y="245"/>
                    <a:pt x="163" y="136"/>
                  </a:cubicBezTo>
                  <a:cubicBezTo>
                    <a:pt x="163" y="55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1"/>
            <p:cNvSpPr/>
            <p:nvPr/>
          </p:nvSpPr>
          <p:spPr>
            <a:xfrm>
              <a:off x="3399151" y="425758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1"/>
            <p:cNvSpPr/>
            <p:nvPr/>
          </p:nvSpPr>
          <p:spPr>
            <a:xfrm>
              <a:off x="3382870" y="4284741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63"/>
                  </a:lnTo>
                  <a:lnTo>
                    <a:pt x="1" y="299"/>
                  </a:lnTo>
                  <a:cubicBezTo>
                    <a:pt x="109" y="299"/>
                    <a:pt x="163" y="244"/>
                    <a:pt x="163" y="163"/>
                  </a:cubicBezTo>
                  <a:cubicBezTo>
                    <a:pt x="163" y="54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1"/>
            <p:cNvSpPr/>
            <p:nvPr/>
          </p:nvSpPr>
          <p:spPr>
            <a:xfrm>
              <a:off x="3399151" y="4310030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1"/>
            <p:cNvSpPr/>
            <p:nvPr/>
          </p:nvSpPr>
          <p:spPr>
            <a:xfrm>
              <a:off x="3382870" y="4337188"/>
              <a:ext cx="10943" cy="20018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1" y="1"/>
                  </a:moveTo>
                  <a:lnTo>
                    <a:pt x="1" y="164"/>
                  </a:lnTo>
                  <a:lnTo>
                    <a:pt x="1" y="299"/>
                  </a:lnTo>
                  <a:cubicBezTo>
                    <a:pt x="109" y="299"/>
                    <a:pt x="163" y="245"/>
                    <a:pt x="163" y="164"/>
                  </a:cubicBezTo>
                  <a:cubicBezTo>
                    <a:pt x="163" y="55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1"/>
            <p:cNvSpPr/>
            <p:nvPr/>
          </p:nvSpPr>
          <p:spPr>
            <a:xfrm>
              <a:off x="3399151" y="4362544"/>
              <a:ext cx="18216" cy="21819"/>
            </a:xfrm>
            <a:custGeom>
              <a:avLst/>
              <a:gdLst/>
              <a:ahLst/>
              <a:cxnLst/>
              <a:rect l="l" t="t" r="r" b="b"/>
              <a:pathLst>
                <a:path w="273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18" y="326"/>
                    <a:pt x="245" y="299"/>
                    <a:pt x="272" y="245"/>
                  </a:cubicBezTo>
                  <a:cubicBezTo>
                    <a:pt x="272" y="190"/>
                    <a:pt x="245" y="136"/>
                    <a:pt x="245" y="82"/>
                  </a:cubicBezTo>
                  <a:cubicBezTo>
                    <a:pt x="245" y="82"/>
                    <a:pt x="245" y="55"/>
                    <a:pt x="245" y="55"/>
                  </a:cubicBezTo>
                  <a:cubicBezTo>
                    <a:pt x="218" y="28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1"/>
            <p:cNvSpPr/>
            <p:nvPr/>
          </p:nvSpPr>
          <p:spPr>
            <a:xfrm>
              <a:off x="3382870" y="4389701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63"/>
                  </a:lnTo>
                  <a:lnTo>
                    <a:pt x="1" y="299"/>
                  </a:lnTo>
                  <a:cubicBezTo>
                    <a:pt x="109" y="299"/>
                    <a:pt x="163" y="245"/>
                    <a:pt x="163" y="163"/>
                  </a:cubicBezTo>
                  <a:cubicBezTo>
                    <a:pt x="163" y="55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1"/>
            <p:cNvSpPr/>
            <p:nvPr/>
          </p:nvSpPr>
          <p:spPr>
            <a:xfrm>
              <a:off x="3399151" y="441505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191" y="326"/>
                    <a:pt x="218" y="299"/>
                    <a:pt x="245" y="299"/>
                  </a:cubicBezTo>
                  <a:cubicBezTo>
                    <a:pt x="272" y="217"/>
                    <a:pt x="272" y="163"/>
                    <a:pt x="299" y="82"/>
                  </a:cubicBezTo>
                  <a:cubicBezTo>
                    <a:pt x="272" y="54"/>
                    <a:pt x="218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1"/>
            <p:cNvSpPr/>
            <p:nvPr/>
          </p:nvSpPr>
          <p:spPr>
            <a:xfrm>
              <a:off x="3382870" y="4442215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lnTo>
                    <a:pt x="1" y="163"/>
                  </a:lnTo>
                  <a:lnTo>
                    <a:pt x="1" y="298"/>
                  </a:lnTo>
                  <a:cubicBezTo>
                    <a:pt x="109" y="298"/>
                    <a:pt x="163" y="244"/>
                    <a:pt x="163" y="163"/>
                  </a:cubicBezTo>
                  <a:cubicBezTo>
                    <a:pt x="163" y="54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1"/>
            <p:cNvSpPr/>
            <p:nvPr/>
          </p:nvSpPr>
          <p:spPr>
            <a:xfrm>
              <a:off x="3399151" y="4521820"/>
              <a:ext cx="7340" cy="9141"/>
            </a:xfrm>
            <a:custGeom>
              <a:avLst/>
              <a:gdLst/>
              <a:ahLst/>
              <a:cxnLst/>
              <a:rect l="l" t="t" r="r" b="b"/>
              <a:pathLst>
                <a:path w="110" h="137" extrusionOk="0">
                  <a:moveTo>
                    <a:pt x="109" y="0"/>
                  </a:moveTo>
                  <a:cubicBezTo>
                    <a:pt x="55" y="28"/>
                    <a:pt x="1" y="82"/>
                    <a:pt x="1" y="136"/>
                  </a:cubicBezTo>
                  <a:cubicBezTo>
                    <a:pt x="55" y="109"/>
                    <a:pt x="82" y="55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1"/>
            <p:cNvSpPr/>
            <p:nvPr/>
          </p:nvSpPr>
          <p:spPr>
            <a:xfrm>
              <a:off x="3382870" y="4494662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1"/>
                  </a:moveTo>
                  <a:lnTo>
                    <a:pt x="1" y="163"/>
                  </a:lnTo>
                  <a:lnTo>
                    <a:pt x="1" y="299"/>
                  </a:lnTo>
                  <a:cubicBezTo>
                    <a:pt x="109" y="299"/>
                    <a:pt x="163" y="245"/>
                    <a:pt x="163" y="163"/>
                  </a:cubicBezTo>
                  <a:cubicBezTo>
                    <a:pt x="163" y="55"/>
                    <a:pt x="109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1"/>
            <p:cNvSpPr/>
            <p:nvPr/>
          </p:nvSpPr>
          <p:spPr>
            <a:xfrm>
              <a:off x="3382870" y="4547176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1"/>
            <p:cNvSpPr/>
            <p:nvPr/>
          </p:nvSpPr>
          <p:spPr>
            <a:xfrm>
              <a:off x="3399151" y="4682897"/>
              <a:ext cx="20018" cy="12744"/>
            </a:xfrm>
            <a:custGeom>
              <a:avLst/>
              <a:gdLst/>
              <a:ahLst/>
              <a:cxnLst/>
              <a:rect l="l" t="t" r="r" b="b"/>
              <a:pathLst>
                <a:path w="300" h="191" extrusionOk="0">
                  <a:moveTo>
                    <a:pt x="55" y="0"/>
                  </a:moveTo>
                  <a:cubicBezTo>
                    <a:pt x="28" y="28"/>
                    <a:pt x="1" y="55"/>
                    <a:pt x="1" y="82"/>
                  </a:cubicBezTo>
                  <a:cubicBezTo>
                    <a:pt x="1" y="136"/>
                    <a:pt x="28" y="163"/>
                    <a:pt x="55" y="190"/>
                  </a:cubicBezTo>
                  <a:cubicBezTo>
                    <a:pt x="82" y="163"/>
                    <a:pt x="136" y="163"/>
                    <a:pt x="164" y="163"/>
                  </a:cubicBezTo>
                  <a:cubicBezTo>
                    <a:pt x="191" y="163"/>
                    <a:pt x="218" y="170"/>
                    <a:pt x="242" y="170"/>
                  </a:cubicBezTo>
                  <a:cubicBezTo>
                    <a:pt x="265" y="170"/>
                    <a:pt x="286" y="163"/>
                    <a:pt x="299" y="136"/>
                  </a:cubicBezTo>
                  <a:cubicBezTo>
                    <a:pt x="218" y="82"/>
                    <a:pt x="136" y="28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1"/>
            <p:cNvSpPr/>
            <p:nvPr/>
          </p:nvSpPr>
          <p:spPr>
            <a:xfrm>
              <a:off x="3382870" y="4668418"/>
              <a:ext cx="3670" cy="3670"/>
            </a:xfrm>
            <a:custGeom>
              <a:avLst/>
              <a:gdLst/>
              <a:ahLst/>
              <a:cxnLst/>
              <a:rect l="l" t="t" r="r" b="b"/>
              <a:pathLst>
                <a:path w="55" h="55" extrusionOk="0">
                  <a:moveTo>
                    <a:pt x="1" y="0"/>
                  </a:moveTo>
                  <a:lnTo>
                    <a:pt x="1" y="55"/>
                  </a:lnTo>
                  <a:lnTo>
                    <a:pt x="55" y="55"/>
                  </a:lnTo>
                  <a:cubicBezTo>
                    <a:pt x="55" y="28"/>
                    <a:pt x="28" y="28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1"/>
            <p:cNvSpPr/>
            <p:nvPr/>
          </p:nvSpPr>
          <p:spPr>
            <a:xfrm>
              <a:off x="3382870" y="4704583"/>
              <a:ext cx="1868" cy="67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1" y="1"/>
                  </a:moveTo>
                  <a:lnTo>
                    <a:pt x="28" y="1"/>
                  </a:lnTo>
                  <a:cubicBezTo>
                    <a:pt x="28" y="1"/>
                    <a:pt x="28" y="1"/>
                    <a:pt x="28" y="1"/>
                  </a:cubicBezTo>
                  <a:cubicBezTo>
                    <a:pt x="28" y="1"/>
                    <a:pt x="28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1"/>
            <p:cNvSpPr/>
            <p:nvPr/>
          </p:nvSpPr>
          <p:spPr>
            <a:xfrm>
              <a:off x="3346704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1"/>
            <p:cNvSpPr/>
            <p:nvPr/>
          </p:nvSpPr>
          <p:spPr>
            <a:xfrm>
              <a:off x="3346704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1"/>
            <p:cNvSpPr/>
            <p:nvPr/>
          </p:nvSpPr>
          <p:spPr>
            <a:xfrm>
              <a:off x="3373861" y="2140021"/>
              <a:ext cx="5471" cy="9141"/>
            </a:xfrm>
            <a:custGeom>
              <a:avLst/>
              <a:gdLst/>
              <a:ahLst/>
              <a:cxnLst/>
              <a:rect l="l" t="t" r="r" b="b"/>
              <a:pathLst>
                <a:path w="82" h="137" extrusionOk="0">
                  <a:moveTo>
                    <a:pt x="0" y="1"/>
                  </a:moveTo>
                  <a:cubicBezTo>
                    <a:pt x="0" y="82"/>
                    <a:pt x="27" y="136"/>
                    <a:pt x="81" y="136"/>
                  </a:cubicBezTo>
                  <a:cubicBezTo>
                    <a:pt x="81" y="109"/>
                    <a:pt x="54" y="55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1"/>
            <p:cNvSpPr/>
            <p:nvPr/>
          </p:nvSpPr>
          <p:spPr>
            <a:xfrm>
              <a:off x="3346704" y="2366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1"/>
            <p:cNvSpPr/>
            <p:nvPr/>
          </p:nvSpPr>
          <p:spPr>
            <a:xfrm>
              <a:off x="3321348" y="239338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1"/>
            <p:cNvSpPr/>
            <p:nvPr/>
          </p:nvSpPr>
          <p:spPr>
            <a:xfrm>
              <a:off x="3346704" y="2418737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1"/>
            <p:cNvSpPr/>
            <p:nvPr/>
          </p:nvSpPr>
          <p:spPr>
            <a:xfrm>
              <a:off x="3373861" y="2393381"/>
              <a:ext cx="9075" cy="20017"/>
            </a:xfrm>
            <a:custGeom>
              <a:avLst/>
              <a:gdLst/>
              <a:ahLst/>
              <a:cxnLst/>
              <a:rect l="l" t="t" r="r" b="b"/>
              <a:pathLst>
                <a:path w="136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lnTo>
                    <a:pt x="136" y="13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1"/>
            <p:cNvSpPr/>
            <p:nvPr/>
          </p:nvSpPr>
          <p:spPr>
            <a:xfrm>
              <a:off x="3373861" y="2445895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lnTo>
                    <a:pt x="136" y="1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1"/>
            <p:cNvSpPr/>
            <p:nvPr/>
          </p:nvSpPr>
          <p:spPr>
            <a:xfrm>
              <a:off x="3321348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1"/>
            <p:cNvSpPr/>
            <p:nvPr/>
          </p:nvSpPr>
          <p:spPr>
            <a:xfrm>
              <a:off x="3346704" y="247125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1"/>
            <p:cNvSpPr/>
            <p:nvPr/>
          </p:nvSpPr>
          <p:spPr>
            <a:xfrm>
              <a:off x="3321348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1"/>
            <p:cNvSpPr/>
            <p:nvPr/>
          </p:nvSpPr>
          <p:spPr>
            <a:xfrm>
              <a:off x="3346704" y="252369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1"/>
            <p:cNvSpPr/>
            <p:nvPr/>
          </p:nvSpPr>
          <p:spPr>
            <a:xfrm>
              <a:off x="3321348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1"/>
            <p:cNvSpPr/>
            <p:nvPr/>
          </p:nvSpPr>
          <p:spPr>
            <a:xfrm>
              <a:off x="3346704" y="257621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17"/>
                    <a:pt x="54" y="272"/>
                    <a:pt x="82" y="299"/>
                  </a:cubicBezTo>
                  <a:cubicBezTo>
                    <a:pt x="136" y="190"/>
                    <a:pt x="217" y="136"/>
                    <a:pt x="299" y="109"/>
                  </a:cubicBezTo>
                  <a:cubicBezTo>
                    <a:pt x="271" y="55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1"/>
            <p:cNvSpPr/>
            <p:nvPr/>
          </p:nvSpPr>
          <p:spPr>
            <a:xfrm>
              <a:off x="3355712" y="2590691"/>
              <a:ext cx="10943" cy="7273"/>
            </a:xfrm>
            <a:custGeom>
              <a:avLst/>
              <a:gdLst/>
              <a:ahLst/>
              <a:cxnLst/>
              <a:rect l="l" t="t" r="r" b="b"/>
              <a:pathLst>
                <a:path w="164" h="109" extrusionOk="0">
                  <a:moveTo>
                    <a:pt x="164" y="0"/>
                  </a:moveTo>
                  <a:lnTo>
                    <a:pt x="164" y="0"/>
                  </a:lnTo>
                  <a:cubicBezTo>
                    <a:pt x="109" y="55"/>
                    <a:pt x="55" y="82"/>
                    <a:pt x="1" y="109"/>
                  </a:cubicBezTo>
                  <a:lnTo>
                    <a:pt x="28" y="109"/>
                  </a:lnTo>
                  <a:cubicBezTo>
                    <a:pt x="82" y="109"/>
                    <a:pt x="136" y="55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1"/>
            <p:cNvSpPr/>
            <p:nvPr/>
          </p:nvSpPr>
          <p:spPr>
            <a:xfrm>
              <a:off x="3321348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1"/>
            <p:cNvSpPr/>
            <p:nvPr/>
          </p:nvSpPr>
          <p:spPr>
            <a:xfrm>
              <a:off x="3346704" y="262865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1"/>
            <p:cNvSpPr/>
            <p:nvPr/>
          </p:nvSpPr>
          <p:spPr>
            <a:xfrm>
              <a:off x="3346704" y="2681172"/>
              <a:ext cx="21752" cy="16348"/>
            </a:xfrm>
            <a:custGeom>
              <a:avLst/>
              <a:gdLst/>
              <a:ahLst/>
              <a:cxnLst/>
              <a:rect l="l" t="t" r="r" b="b"/>
              <a:pathLst>
                <a:path w="326" h="245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190"/>
                    <a:pt x="27" y="218"/>
                    <a:pt x="27" y="245"/>
                  </a:cubicBezTo>
                  <a:cubicBezTo>
                    <a:pt x="54" y="218"/>
                    <a:pt x="82" y="190"/>
                    <a:pt x="109" y="163"/>
                  </a:cubicBezTo>
                  <a:cubicBezTo>
                    <a:pt x="136" y="145"/>
                    <a:pt x="157" y="139"/>
                    <a:pt x="176" y="139"/>
                  </a:cubicBezTo>
                  <a:cubicBezTo>
                    <a:pt x="214" y="139"/>
                    <a:pt x="244" y="163"/>
                    <a:pt x="299" y="163"/>
                  </a:cubicBezTo>
                  <a:lnTo>
                    <a:pt x="326" y="163"/>
                  </a:ln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1"/>
            <p:cNvSpPr/>
            <p:nvPr/>
          </p:nvSpPr>
          <p:spPr>
            <a:xfrm>
              <a:off x="3373861" y="265581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64"/>
                  </a:cubicBezTo>
                  <a:cubicBezTo>
                    <a:pt x="0" y="218"/>
                    <a:pt x="54" y="272"/>
                    <a:pt x="109" y="299"/>
                  </a:cubicBezTo>
                  <a:lnTo>
                    <a:pt x="109" y="272"/>
                  </a:lnTo>
                  <a:lnTo>
                    <a:pt x="109" y="245"/>
                  </a:lnTo>
                  <a:lnTo>
                    <a:pt x="271" y="245"/>
                  </a:lnTo>
                  <a:cubicBezTo>
                    <a:pt x="298" y="218"/>
                    <a:pt x="298" y="191"/>
                    <a:pt x="298" y="164"/>
                  </a:cubicBezTo>
                  <a:cubicBezTo>
                    <a:pt x="298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1"/>
            <p:cNvSpPr/>
            <p:nvPr/>
          </p:nvSpPr>
          <p:spPr>
            <a:xfrm>
              <a:off x="3321348" y="265581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1"/>
            <p:cNvSpPr/>
            <p:nvPr/>
          </p:nvSpPr>
          <p:spPr>
            <a:xfrm>
              <a:off x="3346704" y="3209645"/>
              <a:ext cx="18149" cy="10943"/>
            </a:xfrm>
            <a:custGeom>
              <a:avLst/>
              <a:gdLst/>
              <a:ahLst/>
              <a:cxnLst/>
              <a:rect l="l" t="t" r="r" b="b"/>
              <a:pathLst>
                <a:path w="272" h="164" extrusionOk="0">
                  <a:moveTo>
                    <a:pt x="82" y="1"/>
                  </a:moveTo>
                  <a:cubicBezTo>
                    <a:pt x="27" y="28"/>
                    <a:pt x="0" y="55"/>
                    <a:pt x="0" y="109"/>
                  </a:cubicBezTo>
                  <a:cubicBezTo>
                    <a:pt x="0" y="136"/>
                    <a:pt x="0" y="163"/>
                    <a:pt x="27" y="163"/>
                  </a:cubicBezTo>
                  <a:lnTo>
                    <a:pt x="271" y="163"/>
                  </a:lnTo>
                  <a:cubicBezTo>
                    <a:pt x="217" y="82"/>
                    <a:pt x="136" y="55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1"/>
            <p:cNvSpPr/>
            <p:nvPr/>
          </p:nvSpPr>
          <p:spPr>
            <a:xfrm>
              <a:off x="3321348" y="3193364"/>
              <a:ext cx="18149" cy="7340"/>
            </a:xfrm>
            <a:custGeom>
              <a:avLst/>
              <a:gdLst/>
              <a:ahLst/>
              <a:cxnLst/>
              <a:rect l="l" t="t" r="r" b="b"/>
              <a:pathLst>
                <a:path w="272" h="110" extrusionOk="0">
                  <a:moveTo>
                    <a:pt x="0" y="1"/>
                  </a:moveTo>
                  <a:cubicBezTo>
                    <a:pt x="28" y="82"/>
                    <a:pt x="82" y="109"/>
                    <a:pt x="136" y="109"/>
                  </a:cubicBezTo>
                  <a:cubicBezTo>
                    <a:pt x="190" y="109"/>
                    <a:pt x="245" y="109"/>
                    <a:pt x="272" y="82"/>
                  </a:cubicBezTo>
                  <a:cubicBezTo>
                    <a:pt x="190" y="28"/>
                    <a:pt x="136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1"/>
            <p:cNvSpPr/>
            <p:nvPr/>
          </p:nvSpPr>
          <p:spPr>
            <a:xfrm>
              <a:off x="3335827" y="3341763"/>
              <a:ext cx="5471" cy="7340"/>
            </a:xfrm>
            <a:custGeom>
              <a:avLst/>
              <a:gdLst/>
              <a:ahLst/>
              <a:cxnLst/>
              <a:rect l="l" t="t" r="r" b="b"/>
              <a:pathLst>
                <a:path w="82" h="110" extrusionOk="0">
                  <a:moveTo>
                    <a:pt x="0" y="1"/>
                  </a:moveTo>
                  <a:cubicBezTo>
                    <a:pt x="0" y="82"/>
                    <a:pt x="28" y="82"/>
                    <a:pt x="82" y="109"/>
                  </a:cubicBezTo>
                  <a:cubicBezTo>
                    <a:pt x="82" y="55"/>
                    <a:pt x="55" y="28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1"/>
            <p:cNvSpPr/>
            <p:nvPr/>
          </p:nvSpPr>
          <p:spPr>
            <a:xfrm>
              <a:off x="3346704" y="336531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1"/>
            <p:cNvSpPr/>
            <p:nvPr/>
          </p:nvSpPr>
          <p:spPr>
            <a:xfrm>
              <a:off x="3324951" y="3354441"/>
              <a:ext cx="14546" cy="5471"/>
            </a:xfrm>
            <a:custGeom>
              <a:avLst/>
              <a:gdLst/>
              <a:ahLst/>
              <a:cxnLst/>
              <a:rect l="l" t="t" r="r" b="b"/>
              <a:pathLst>
                <a:path w="218" h="82" extrusionOk="0">
                  <a:moveTo>
                    <a:pt x="109" y="1"/>
                  </a:moveTo>
                  <a:cubicBezTo>
                    <a:pt x="82" y="28"/>
                    <a:pt x="55" y="28"/>
                    <a:pt x="1" y="55"/>
                  </a:cubicBezTo>
                  <a:cubicBezTo>
                    <a:pt x="28" y="55"/>
                    <a:pt x="55" y="82"/>
                    <a:pt x="82" y="82"/>
                  </a:cubicBezTo>
                  <a:cubicBezTo>
                    <a:pt x="136" y="82"/>
                    <a:pt x="191" y="28"/>
                    <a:pt x="21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1"/>
            <p:cNvSpPr/>
            <p:nvPr/>
          </p:nvSpPr>
          <p:spPr>
            <a:xfrm>
              <a:off x="3373861" y="3390674"/>
              <a:ext cx="9075" cy="21752"/>
            </a:xfrm>
            <a:custGeom>
              <a:avLst/>
              <a:gdLst/>
              <a:ahLst/>
              <a:cxnLst/>
              <a:rect l="l" t="t" r="r" b="b"/>
              <a:pathLst>
                <a:path w="136" h="326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1"/>
            <p:cNvSpPr/>
            <p:nvPr/>
          </p:nvSpPr>
          <p:spPr>
            <a:xfrm>
              <a:off x="3346704" y="341776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7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1"/>
            <p:cNvSpPr/>
            <p:nvPr/>
          </p:nvSpPr>
          <p:spPr>
            <a:xfrm>
              <a:off x="3321348" y="339067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1"/>
            <p:cNvSpPr/>
            <p:nvPr/>
          </p:nvSpPr>
          <p:spPr>
            <a:xfrm>
              <a:off x="3321348" y="344312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1"/>
            <p:cNvSpPr/>
            <p:nvPr/>
          </p:nvSpPr>
          <p:spPr>
            <a:xfrm>
              <a:off x="3346704" y="347027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1"/>
            <p:cNvSpPr/>
            <p:nvPr/>
          </p:nvSpPr>
          <p:spPr>
            <a:xfrm>
              <a:off x="3373861" y="3443121"/>
              <a:ext cx="9075" cy="21819"/>
            </a:xfrm>
            <a:custGeom>
              <a:avLst/>
              <a:gdLst/>
              <a:ahLst/>
              <a:cxnLst/>
              <a:rect l="l" t="t" r="r" b="b"/>
              <a:pathLst>
                <a:path w="136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lnTo>
                    <a:pt x="136" y="163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1"/>
            <p:cNvSpPr/>
            <p:nvPr/>
          </p:nvSpPr>
          <p:spPr>
            <a:xfrm>
              <a:off x="3373861" y="3495634"/>
              <a:ext cx="9075" cy="21752"/>
            </a:xfrm>
            <a:custGeom>
              <a:avLst/>
              <a:gdLst/>
              <a:ahLst/>
              <a:cxnLst/>
              <a:rect l="l" t="t" r="r" b="b"/>
              <a:pathLst>
                <a:path w="136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1"/>
            <p:cNvSpPr/>
            <p:nvPr/>
          </p:nvSpPr>
          <p:spPr>
            <a:xfrm>
              <a:off x="3346704" y="352279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1"/>
            <p:cNvSpPr/>
            <p:nvPr/>
          </p:nvSpPr>
          <p:spPr>
            <a:xfrm>
              <a:off x="3321348" y="3495634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1"/>
            <p:cNvSpPr/>
            <p:nvPr/>
          </p:nvSpPr>
          <p:spPr>
            <a:xfrm>
              <a:off x="3321348" y="354808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1"/>
            <p:cNvSpPr/>
            <p:nvPr/>
          </p:nvSpPr>
          <p:spPr>
            <a:xfrm>
              <a:off x="3346704" y="3575239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1"/>
            <p:cNvSpPr/>
            <p:nvPr/>
          </p:nvSpPr>
          <p:spPr>
            <a:xfrm>
              <a:off x="3373861" y="3548081"/>
              <a:ext cx="9075" cy="21819"/>
            </a:xfrm>
            <a:custGeom>
              <a:avLst/>
              <a:gdLst/>
              <a:ahLst/>
              <a:cxnLst/>
              <a:rect l="l" t="t" r="r" b="b"/>
              <a:pathLst>
                <a:path w="136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lnTo>
                    <a:pt x="136" y="16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1"/>
            <p:cNvSpPr/>
            <p:nvPr/>
          </p:nvSpPr>
          <p:spPr>
            <a:xfrm>
              <a:off x="3373861" y="3600595"/>
              <a:ext cx="9075" cy="21752"/>
            </a:xfrm>
            <a:custGeom>
              <a:avLst/>
              <a:gdLst/>
              <a:ahLst/>
              <a:cxnLst/>
              <a:rect l="l" t="t" r="r" b="b"/>
              <a:pathLst>
                <a:path w="136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1"/>
            <p:cNvSpPr/>
            <p:nvPr/>
          </p:nvSpPr>
          <p:spPr>
            <a:xfrm>
              <a:off x="3346704" y="362775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1"/>
            <p:cNvSpPr/>
            <p:nvPr/>
          </p:nvSpPr>
          <p:spPr>
            <a:xfrm>
              <a:off x="3321348" y="3600595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1"/>
            <p:cNvSpPr/>
            <p:nvPr/>
          </p:nvSpPr>
          <p:spPr>
            <a:xfrm>
              <a:off x="3321348" y="3653109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1"/>
            <p:cNvSpPr/>
            <p:nvPr/>
          </p:nvSpPr>
          <p:spPr>
            <a:xfrm>
              <a:off x="3346704" y="3680200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1"/>
            <p:cNvSpPr/>
            <p:nvPr/>
          </p:nvSpPr>
          <p:spPr>
            <a:xfrm>
              <a:off x="3373861" y="3653109"/>
              <a:ext cx="9075" cy="21752"/>
            </a:xfrm>
            <a:custGeom>
              <a:avLst/>
              <a:gdLst/>
              <a:ahLst/>
              <a:cxnLst/>
              <a:rect l="l" t="t" r="r" b="b"/>
              <a:pathLst>
                <a:path w="136" h="326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1"/>
            <p:cNvSpPr/>
            <p:nvPr/>
          </p:nvSpPr>
          <p:spPr>
            <a:xfrm>
              <a:off x="3321348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1"/>
            <p:cNvSpPr/>
            <p:nvPr/>
          </p:nvSpPr>
          <p:spPr>
            <a:xfrm>
              <a:off x="3346704" y="373271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1"/>
            <p:cNvSpPr/>
            <p:nvPr/>
          </p:nvSpPr>
          <p:spPr>
            <a:xfrm>
              <a:off x="3373861" y="3705556"/>
              <a:ext cx="9075" cy="21819"/>
            </a:xfrm>
            <a:custGeom>
              <a:avLst/>
              <a:gdLst/>
              <a:ahLst/>
              <a:cxnLst/>
              <a:rect l="l" t="t" r="r" b="b"/>
              <a:pathLst>
                <a:path w="136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lnTo>
                    <a:pt x="136" y="163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41"/>
            <p:cNvSpPr/>
            <p:nvPr/>
          </p:nvSpPr>
          <p:spPr>
            <a:xfrm>
              <a:off x="3373861" y="3759871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lnTo>
                    <a:pt x="136" y="1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41"/>
            <p:cNvSpPr/>
            <p:nvPr/>
          </p:nvSpPr>
          <p:spPr>
            <a:xfrm>
              <a:off x="3346704" y="378522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1"/>
            <p:cNvSpPr/>
            <p:nvPr/>
          </p:nvSpPr>
          <p:spPr>
            <a:xfrm>
              <a:off x="3321348" y="375987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1"/>
            <p:cNvSpPr/>
            <p:nvPr/>
          </p:nvSpPr>
          <p:spPr>
            <a:xfrm>
              <a:off x="3321348" y="381231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1"/>
            <p:cNvSpPr/>
            <p:nvPr/>
          </p:nvSpPr>
          <p:spPr>
            <a:xfrm>
              <a:off x="3346704" y="3837674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1"/>
            <p:cNvSpPr/>
            <p:nvPr/>
          </p:nvSpPr>
          <p:spPr>
            <a:xfrm>
              <a:off x="3373861" y="3812318"/>
              <a:ext cx="9075" cy="20018"/>
            </a:xfrm>
            <a:custGeom>
              <a:avLst/>
              <a:gdLst/>
              <a:ahLst/>
              <a:cxnLst/>
              <a:rect l="l" t="t" r="r" b="b"/>
              <a:pathLst>
                <a:path w="136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7"/>
                  </a:cubicBezTo>
                  <a:cubicBezTo>
                    <a:pt x="0" y="218"/>
                    <a:pt x="54" y="299"/>
                    <a:pt x="136" y="299"/>
                  </a:cubicBezTo>
                  <a:lnTo>
                    <a:pt x="136" y="137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1"/>
            <p:cNvSpPr/>
            <p:nvPr/>
          </p:nvSpPr>
          <p:spPr>
            <a:xfrm>
              <a:off x="3373861" y="3864832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lnTo>
                    <a:pt x="136" y="13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1"/>
            <p:cNvSpPr/>
            <p:nvPr/>
          </p:nvSpPr>
          <p:spPr>
            <a:xfrm>
              <a:off x="3346704" y="389018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1"/>
            <p:cNvSpPr/>
            <p:nvPr/>
          </p:nvSpPr>
          <p:spPr>
            <a:xfrm>
              <a:off x="3321348" y="386483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1"/>
            <p:cNvSpPr/>
            <p:nvPr/>
          </p:nvSpPr>
          <p:spPr>
            <a:xfrm>
              <a:off x="3337629" y="3919147"/>
              <a:ext cx="3670" cy="14546"/>
            </a:xfrm>
            <a:custGeom>
              <a:avLst/>
              <a:gdLst/>
              <a:ahLst/>
              <a:cxnLst/>
              <a:rect l="l" t="t" r="r" b="b"/>
              <a:pathLst>
                <a:path w="55" h="218" extrusionOk="0">
                  <a:moveTo>
                    <a:pt x="1" y="0"/>
                  </a:moveTo>
                  <a:cubicBezTo>
                    <a:pt x="1" y="54"/>
                    <a:pt x="1" y="136"/>
                    <a:pt x="28" y="217"/>
                  </a:cubicBezTo>
                  <a:cubicBezTo>
                    <a:pt x="28" y="190"/>
                    <a:pt x="55" y="163"/>
                    <a:pt x="55" y="109"/>
                  </a:cubicBezTo>
                  <a:cubicBezTo>
                    <a:pt x="55" y="54"/>
                    <a:pt x="28" y="27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1"/>
            <p:cNvSpPr/>
            <p:nvPr/>
          </p:nvSpPr>
          <p:spPr>
            <a:xfrm>
              <a:off x="3346704" y="394263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1"/>
            <p:cNvSpPr/>
            <p:nvPr/>
          </p:nvSpPr>
          <p:spPr>
            <a:xfrm>
              <a:off x="3373861" y="3917345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36" y="298"/>
                  </a:cubicBezTo>
                  <a:lnTo>
                    <a:pt x="136" y="1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1"/>
            <p:cNvSpPr/>
            <p:nvPr/>
          </p:nvSpPr>
          <p:spPr>
            <a:xfrm>
              <a:off x="3373861" y="3969792"/>
              <a:ext cx="9075" cy="20018"/>
            </a:xfrm>
            <a:custGeom>
              <a:avLst/>
              <a:gdLst/>
              <a:ahLst/>
              <a:cxnLst/>
              <a:rect l="l" t="t" r="r" b="b"/>
              <a:pathLst>
                <a:path w="136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lnTo>
                    <a:pt x="136" y="13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1"/>
            <p:cNvSpPr/>
            <p:nvPr/>
          </p:nvSpPr>
          <p:spPr>
            <a:xfrm>
              <a:off x="3346704" y="399514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1"/>
            <p:cNvSpPr/>
            <p:nvPr/>
          </p:nvSpPr>
          <p:spPr>
            <a:xfrm>
              <a:off x="3337629" y="3973395"/>
              <a:ext cx="3670" cy="14546"/>
            </a:xfrm>
            <a:custGeom>
              <a:avLst/>
              <a:gdLst/>
              <a:ahLst/>
              <a:cxnLst/>
              <a:rect l="l" t="t" r="r" b="b"/>
              <a:pathLst>
                <a:path w="55" h="218" extrusionOk="0">
                  <a:moveTo>
                    <a:pt x="28" y="1"/>
                  </a:moveTo>
                  <a:cubicBezTo>
                    <a:pt x="28" y="82"/>
                    <a:pt x="1" y="137"/>
                    <a:pt x="1" y="218"/>
                  </a:cubicBezTo>
                  <a:cubicBezTo>
                    <a:pt x="28" y="191"/>
                    <a:pt x="55" y="137"/>
                    <a:pt x="55" y="82"/>
                  </a:cubicBezTo>
                  <a:cubicBezTo>
                    <a:pt x="55" y="55"/>
                    <a:pt x="55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1"/>
            <p:cNvSpPr/>
            <p:nvPr/>
          </p:nvSpPr>
          <p:spPr>
            <a:xfrm>
              <a:off x="3334026" y="4022306"/>
              <a:ext cx="7273" cy="19951"/>
            </a:xfrm>
            <a:custGeom>
              <a:avLst/>
              <a:gdLst/>
              <a:ahLst/>
              <a:cxnLst/>
              <a:rect l="l" t="t" r="r" b="b"/>
              <a:pathLst>
                <a:path w="109" h="299" extrusionOk="0">
                  <a:moveTo>
                    <a:pt x="27" y="0"/>
                  </a:moveTo>
                  <a:lnTo>
                    <a:pt x="27" y="109"/>
                  </a:lnTo>
                  <a:cubicBezTo>
                    <a:pt x="27" y="163"/>
                    <a:pt x="0" y="217"/>
                    <a:pt x="0" y="299"/>
                  </a:cubicBezTo>
                  <a:cubicBezTo>
                    <a:pt x="55" y="272"/>
                    <a:pt x="109" y="217"/>
                    <a:pt x="109" y="136"/>
                  </a:cubicBezTo>
                  <a:cubicBezTo>
                    <a:pt x="109" y="82"/>
                    <a:pt x="82" y="27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1"/>
            <p:cNvSpPr/>
            <p:nvPr/>
          </p:nvSpPr>
          <p:spPr>
            <a:xfrm>
              <a:off x="3346704" y="4047662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1"/>
            <p:cNvSpPr/>
            <p:nvPr/>
          </p:nvSpPr>
          <p:spPr>
            <a:xfrm>
              <a:off x="3373861" y="4022306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lnTo>
                    <a:pt x="136" y="1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1"/>
            <p:cNvSpPr/>
            <p:nvPr/>
          </p:nvSpPr>
          <p:spPr>
            <a:xfrm>
              <a:off x="3373861" y="4074753"/>
              <a:ext cx="9075" cy="20018"/>
            </a:xfrm>
            <a:custGeom>
              <a:avLst/>
              <a:gdLst/>
              <a:ahLst/>
              <a:cxnLst/>
              <a:rect l="l" t="t" r="r" b="b"/>
              <a:pathLst>
                <a:path w="136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lnTo>
                    <a:pt x="136" y="13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1"/>
            <p:cNvSpPr/>
            <p:nvPr/>
          </p:nvSpPr>
          <p:spPr>
            <a:xfrm>
              <a:off x="3346704" y="410010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1"/>
            <p:cNvSpPr/>
            <p:nvPr/>
          </p:nvSpPr>
          <p:spPr>
            <a:xfrm>
              <a:off x="3324951" y="4074753"/>
              <a:ext cx="16348" cy="20018"/>
            </a:xfrm>
            <a:custGeom>
              <a:avLst/>
              <a:gdLst/>
              <a:ahLst/>
              <a:cxnLst/>
              <a:rect l="l" t="t" r="r" b="b"/>
              <a:pathLst>
                <a:path w="245" h="300" extrusionOk="0">
                  <a:moveTo>
                    <a:pt x="82" y="1"/>
                  </a:moveTo>
                  <a:cubicBezTo>
                    <a:pt x="55" y="82"/>
                    <a:pt x="28" y="164"/>
                    <a:pt x="1" y="272"/>
                  </a:cubicBezTo>
                  <a:cubicBezTo>
                    <a:pt x="28" y="272"/>
                    <a:pt x="55" y="299"/>
                    <a:pt x="82" y="299"/>
                  </a:cubicBezTo>
                  <a:cubicBezTo>
                    <a:pt x="191" y="299"/>
                    <a:pt x="245" y="245"/>
                    <a:pt x="245" y="136"/>
                  </a:cubicBezTo>
                  <a:cubicBezTo>
                    <a:pt x="245" y="55"/>
                    <a:pt x="191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1"/>
            <p:cNvSpPr/>
            <p:nvPr/>
          </p:nvSpPr>
          <p:spPr>
            <a:xfrm>
              <a:off x="3321348" y="412726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1"/>
            <p:cNvSpPr/>
            <p:nvPr/>
          </p:nvSpPr>
          <p:spPr>
            <a:xfrm>
              <a:off x="3346704" y="415262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1"/>
            <p:cNvSpPr/>
            <p:nvPr/>
          </p:nvSpPr>
          <p:spPr>
            <a:xfrm>
              <a:off x="3373861" y="4127266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lnTo>
                    <a:pt x="136" y="1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1"/>
            <p:cNvSpPr/>
            <p:nvPr/>
          </p:nvSpPr>
          <p:spPr>
            <a:xfrm>
              <a:off x="3373861" y="4179780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36" y="298"/>
                  </a:cubicBezTo>
                  <a:lnTo>
                    <a:pt x="136" y="136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1"/>
            <p:cNvSpPr/>
            <p:nvPr/>
          </p:nvSpPr>
          <p:spPr>
            <a:xfrm>
              <a:off x="3346704" y="420506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1"/>
            <p:cNvSpPr/>
            <p:nvPr/>
          </p:nvSpPr>
          <p:spPr>
            <a:xfrm>
              <a:off x="3321348" y="417978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1"/>
            <p:cNvSpPr/>
            <p:nvPr/>
          </p:nvSpPr>
          <p:spPr>
            <a:xfrm>
              <a:off x="3321348" y="423222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1"/>
            <p:cNvSpPr/>
            <p:nvPr/>
          </p:nvSpPr>
          <p:spPr>
            <a:xfrm>
              <a:off x="3346704" y="425758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1"/>
            <p:cNvSpPr/>
            <p:nvPr/>
          </p:nvSpPr>
          <p:spPr>
            <a:xfrm>
              <a:off x="3373861" y="4232227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lnTo>
                    <a:pt x="136" y="136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1"/>
            <p:cNvSpPr/>
            <p:nvPr/>
          </p:nvSpPr>
          <p:spPr>
            <a:xfrm>
              <a:off x="3373861" y="4284741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0"/>
                  </a:moveTo>
                  <a:cubicBezTo>
                    <a:pt x="54" y="0"/>
                    <a:pt x="0" y="54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1"/>
            <p:cNvSpPr/>
            <p:nvPr/>
          </p:nvSpPr>
          <p:spPr>
            <a:xfrm>
              <a:off x="3346704" y="4310030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1"/>
            <p:cNvSpPr/>
            <p:nvPr/>
          </p:nvSpPr>
          <p:spPr>
            <a:xfrm>
              <a:off x="3321348" y="428474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1"/>
            <p:cNvSpPr/>
            <p:nvPr/>
          </p:nvSpPr>
          <p:spPr>
            <a:xfrm>
              <a:off x="3321348" y="4337188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1"/>
            <p:cNvSpPr/>
            <p:nvPr/>
          </p:nvSpPr>
          <p:spPr>
            <a:xfrm>
              <a:off x="3346704" y="4362544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1"/>
            <p:cNvSpPr/>
            <p:nvPr/>
          </p:nvSpPr>
          <p:spPr>
            <a:xfrm>
              <a:off x="3373861" y="4337188"/>
              <a:ext cx="9075" cy="20018"/>
            </a:xfrm>
            <a:custGeom>
              <a:avLst/>
              <a:gdLst/>
              <a:ahLst/>
              <a:cxnLst/>
              <a:rect l="l" t="t" r="r" b="b"/>
              <a:pathLst>
                <a:path w="136" h="300" extrusionOk="0">
                  <a:moveTo>
                    <a:pt x="136" y="1"/>
                  </a:moveTo>
                  <a:cubicBezTo>
                    <a:pt x="54" y="1"/>
                    <a:pt x="0" y="55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lnTo>
                    <a:pt x="136" y="164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1"/>
            <p:cNvSpPr/>
            <p:nvPr/>
          </p:nvSpPr>
          <p:spPr>
            <a:xfrm>
              <a:off x="3373861" y="4389701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1"/>
            <p:cNvSpPr/>
            <p:nvPr/>
          </p:nvSpPr>
          <p:spPr>
            <a:xfrm>
              <a:off x="3346704" y="4415057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1"/>
            <p:cNvSpPr/>
            <p:nvPr/>
          </p:nvSpPr>
          <p:spPr>
            <a:xfrm>
              <a:off x="3321348" y="438970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1"/>
            <p:cNvSpPr/>
            <p:nvPr/>
          </p:nvSpPr>
          <p:spPr>
            <a:xfrm>
              <a:off x="3321348" y="444221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1"/>
            <p:cNvSpPr/>
            <p:nvPr/>
          </p:nvSpPr>
          <p:spPr>
            <a:xfrm>
              <a:off x="3346704" y="4467504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1"/>
            <p:cNvSpPr/>
            <p:nvPr/>
          </p:nvSpPr>
          <p:spPr>
            <a:xfrm>
              <a:off x="3373861" y="4442215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0"/>
                  </a:moveTo>
                  <a:cubicBezTo>
                    <a:pt x="54" y="0"/>
                    <a:pt x="0" y="54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lnTo>
                    <a:pt x="136" y="163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1"/>
            <p:cNvSpPr/>
            <p:nvPr/>
          </p:nvSpPr>
          <p:spPr>
            <a:xfrm>
              <a:off x="3373861" y="4494662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1"/>
                  </a:moveTo>
                  <a:cubicBezTo>
                    <a:pt x="54" y="1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lnTo>
                    <a:pt x="136" y="163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1"/>
            <p:cNvSpPr/>
            <p:nvPr/>
          </p:nvSpPr>
          <p:spPr>
            <a:xfrm>
              <a:off x="3346704" y="4520018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1"/>
            <p:cNvSpPr/>
            <p:nvPr/>
          </p:nvSpPr>
          <p:spPr>
            <a:xfrm>
              <a:off x="3321348" y="449466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1"/>
            <p:cNvSpPr/>
            <p:nvPr/>
          </p:nvSpPr>
          <p:spPr>
            <a:xfrm>
              <a:off x="3321348" y="45471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1"/>
            <p:cNvSpPr/>
            <p:nvPr/>
          </p:nvSpPr>
          <p:spPr>
            <a:xfrm>
              <a:off x="3346704" y="4574333"/>
              <a:ext cx="16348" cy="19951"/>
            </a:xfrm>
            <a:custGeom>
              <a:avLst/>
              <a:gdLst/>
              <a:ahLst/>
              <a:cxnLst/>
              <a:rect l="l" t="t" r="r" b="b"/>
              <a:pathLst>
                <a:path w="245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54" y="271"/>
                    <a:pt x="136" y="298"/>
                  </a:cubicBezTo>
                  <a:cubicBezTo>
                    <a:pt x="136" y="190"/>
                    <a:pt x="190" y="81"/>
                    <a:pt x="244" y="27"/>
                  </a:cubicBezTo>
                  <a:cubicBezTo>
                    <a:pt x="217" y="0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1"/>
            <p:cNvSpPr/>
            <p:nvPr/>
          </p:nvSpPr>
          <p:spPr>
            <a:xfrm>
              <a:off x="3373861" y="4547176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17"/>
                    <a:pt x="27" y="271"/>
                    <a:pt x="81" y="299"/>
                  </a:cubicBezTo>
                  <a:cubicBezTo>
                    <a:pt x="81" y="271"/>
                    <a:pt x="81" y="271"/>
                    <a:pt x="109" y="244"/>
                  </a:cubicBezTo>
                  <a:cubicBezTo>
                    <a:pt x="136" y="163"/>
                    <a:pt x="136" y="82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1"/>
            <p:cNvSpPr/>
            <p:nvPr/>
          </p:nvSpPr>
          <p:spPr>
            <a:xfrm>
              <a:off x="3346704" y="462678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1"/>
            <p:cNvSpPr/>
            <p:nvPr/>
          </p:nvSpPr>
          <p:spPr>
            <a:xfrm>
              <a:off x="3321348" y="4599623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1"/>
            <p:cNvSpPr/>
            <p:nvPr/>
          </p:nvSpPr>
          <p:spPr>
            <a:xfrm>
              <a:off x="3321348" y="465213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1"/>
            <p:cNvSpPr/>
            <p:nvPr/>
          </p:nvSpPr>
          <p:spPr>
            <a:xfrm>
              <a:off x="3346704" y="467929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1"/>
            <p:cNvSpPr/>
            <p:nvPr/>
          </p:nvSpPr>
          <p:spPr>
            <a:xfrm>
              <a:off x="3373861" y="4657541"/>
              <a:ext cx="9075" cy="14546"/>
            </a:xfrm>
            <a:custGeom>
              <a:avLst/>
              <a:gdLst/>
              <a:ahLst/>
              <a:cxnLst/>
              <a:rect l="l" t="t" r="r" b="b"/>
              <a:pathLst>
                <a:path w="136" h="218" extrusionOk="0">
                  <a:moveTo>
                    <a:pt x="27" y="1"/>
                  </a:moveTo>
                  <a:cubicBezTo>
                    <a:pt x="0" y="28"/>
                    <a:pt x="0" y="55"/>
                    <a:pt x="0" y="82"/>
                  </a:cubicBezTo>
                  <a:cubicBezTo>
                    <a:pt x="0" y="163"/>
                    <a:pt x="54" y="218"/>
                    <a:pt x="136" y="218"/>
                  </a:cubicBezTo>
                  <a:lnTo>
                    <a:pt x="136" y="163"/>
                  </a:lnTo>
                  <a:cubicBezTo>
                    <a:pt x="109" y="136"/>
                    <a:pt x="81" y="109"/>
                    <a:pt x="54" y="82"/>
                  </a:cubicBezTo>
                  <a:cubicBezTo>
                    <a:pt x="54" y="55"/>
                    <a:pt x="27" y="28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1"/>
            <p:cNvSpPr/>
            <p:nvPr/>
          </p:nvSpPr>
          <p:spPr>
            <a:xfrm>
              <a:off x="3381068" y="4704583"/>
              <a:ext cx="1868" cy="67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28" y="1"/>
                  </a:moveTo>
                  <a:cubicBezTo>
                    <a:pt x="28" y="1"/>
                    <a:pt x="28" y="1"/>
                    <a:pt x="1" y="1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1"/>
            <p:cNvSpPr/>
            <p:nvPr/>
          </p:nvSpPr>
          <p:spPr>
            <a:xfrm>
              <a:off x="3294190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1"/>
            <p:cNvSpPr/>
            <p:nvPr/>
          </p:nvSpPr>
          <p:spPr>
            <a:xfrm>
              <a:off x="3321348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1"/>
            <p:cNvSpPr/>
            <p:nvPr/>
          </p:nvSpPr>
          <p:spPr>
            <a:xfrm>
              <a:off x="3294190" y="2366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1"/>
            <p:cNvSpPr/>
            <p:nvPr/>
          </p:nvSpPr>
          <p:spPr>
            <a:xfrm>
              <a:off x="3268834" y="2393381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1"/>
            <p:cNvSpPr/>
            <p:nvPr/>
          </p:nvSpPr>
          <p:spPr>
            <a:xfrm>
              <a:off x="3294190" y="2418737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1"/>
            <p:cNvSpPr/>
            <p:nvPr/>
          </p:nvSpPr>
          <p:spPr>
            <a:xfrm>
              <a:off x="3268834" y="244589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1"/>
            <p:cNvSpPr/>
            <p:nvPr/>
          </p:nvSpPr>
          <p:spPr>
            <a:xfrm>
              <a:off x="3294190" y="247125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1"/>
            <p:cNvSpPr/>
            <p:nvPr/>
          </p:nvSpPr>
          <p:spPr>
            <a:xfrm>
              <a:off x="3268834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1"/>
            <p:cNvSpPr/>
            <p:nvPr/>
          </p:nvSpPr>
          <p:spPr>
            <a:xfrm>
              <a:off x="3294190" y="252369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1"/>
            <p:cNvSpPr/>
            <p:nvPr/>
          </p:nvSpPr>
          <p:spPr>
            <a:xfrm>
              <a:off x="3268834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1"/>
            <p:cNvSpPr/>
            <p:nvPr/>
          </p:nvSpPr>
          <p:spPr>
            <a:xfrm>
              <a:off x="3294190" y="257621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1"/>
            <p:cNvSpPr/>
            <p:nvPr/>
          </p:nvSpPr>
          <p:spPr>
            <a:xfrm>
              <a:off x="3268834" y="2603369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18" y="299"/>
                    <a:pt x="299" y="244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1"/>
            <p:cNvSpPr/>
            <p:nvPr/>
          </p:nvSpPr>
          <p:spPr>
            <a:xfrm>
              <a:off x="3294190" y="262865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1"/>
            <p:cNvSpPr/>
            <p:nvPr/>
          </p:nvSpPr>
          <p:spPr>
            <a:xfrm>
              <a:off x="3268834" y="2655816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1"/>
            <p:cNvSpPr/>
            <p:nvPr/>
          </p:nvSpPr>
          <p:spPr>
            <a:xfrm>
              <a:off x="3294190" y="2681172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1"/>
            <p:cNvSpPr/>
            <p:nvPr/>
          </p:nvSpPr>
          <p:spPr>
            <a:xfrm>
              <a:off x="3321348" y="2708330"/>
              <a:ext cx="14546" cy="19951"/>
            </a:xfrm>
            <a:custGeom>
              <a:avLst/>
              <a:gdLst/>
              <a:ahLst/>
              <a:cxnLst/>
              <a:rect l="l" t="t" r="r" b="b"/>
              <a:pathLst>
                <a:path w="218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17"/>
                    <a:pt x="28" y="272"/>
                    <a:pt x="109" y="299"/>
                  </a:cubicBezTo>
                  <a:cubicBezTo>
                    <a:pt x="109" y="190"/>
                    <a:pt x="163" y="82"/>
                    <a:pt x="217" y="28"/>
                  </a:cubicBezTo>
                  <a:cubicBezTo>
                    <a:pt x="190" y="0"/>
                    <a:pt x="163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1"/>
            <p:cNvSpPr/>
            <p:nvPr/>
          </p:nvSpPr>
          <p:spPr>
            <a:xfrm>
              <a:off x="3268834" y="270833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1"/>
            <p:cNvSpPr/>
            <p:nvPr/>
          </p:nvSpPr>
          <p:spPr>
            <a:xfrm>
              <a:off x="3294190" y="2733686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1"/>
            <p:cNvSpPr/>
            <p:nvPr/>
          </p:nvSpPr>
          <p:spPr>
            <a:xfrm>
              <a:off x="3268834" y="2760843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lnTo>
                    <a:pt x="164" y="298"/>
                  </a:lnTo>
                  <a:cubicBezTo>
                    <a:pt x="137" y="298"/>
                    <a:pt x="82" y="244"/>
                    <a:pt x="82" y="190"/>
                  </a:cubicBezTo>
                  <a:cubicBezTo>
                    <a:pt x="82" y="163"/>
                    <a:pt x="109" y="136"/>
                    <a:pt x="137" y="136"/>
                  </a:cubicBezTo>
                  <a:lnTo>
                    <a:pt x="299" y="136"/>
                  </a:lnTo>
                  <a:cubicBezTo>
                    <a:pt x="299" y="108"/>
                    <a:pt x="299" y="108"/>
                    <a:pt x="272" y="81"/>
                  </a:cubicBezTo>
                  <a:lnTo>
                    <a:pt x="218" y="81"/>
                  </a:lnTo>
                  <a:cubicBezTo>
                    <a:pt x="245" y="81"/>
                    <a:pt x="245" y="81"/>
                    <a:pt x="272" y="54"/>
                  </a:cubicBezTo>
                  <a:cubicBezTo>
                    <a:pt x="245" y="27"/>
                    <a:pt x="191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1"/>
            <p:cNvSpPr/>
            <p:nvPr/>
          </p:nvSpPr>
          <p:spPr>
            <a:xfrm>
              <a:off x="3294190" y="3207843"/>
              <a:ext cx="21819" cy="18149"/>
            </a:xfrm>
            <a:custGeom>
              <a:avLst/>
              <a:gdLst/>
              <a:ahLst/>
              <a:cxnLst/>
              <a:rect l="l" t="t" r="r" b="b"/>
              <a:pathLst>
                <a:path w="327" h="272" extrusionOk="0">
                  <a:moveTo>
                    <a:pt x="163" y="1"/>
                  </a:moveTo>
                  <a:cubicBezTo>
                    <a:pt x="109" y="1"/>
                    <a:pt x="82" y="1"/>
                    <a:pt x="55" y="55"/>
                  </a:cubicBezTo>
                  <a:cubicBezTo>
                    <a:pt x="55" y="82"/>
                    <a:pt x="55" y="109"/>
                    <a:pt x="82" y="136"/>
                  </a:cubicBezTo>
                  <a:cubicBezTo>
                    <a:pt x="55" y="136"/>
                    <a:pt x="28" y="136"/>
                    <a:pt x="1" y="163"/>
                  </a:cubicBezTo>
                  <a:cubicBezTo>
                    <a:pt x="1" y="190"/>
                    <a:pt x="28" y="218"/>
                    <a:pt x="55" y="245"/>
                  </a:cubicBezTo>
                  <a:cubicBezTo>
                    <a:pt x="109" y="245"/>
                    <a:pt x="190" y="245"/>
                    <a:pt x="245" y="272"/>
                  </a:cubicBezTo>
                  <a:cubicBezTo>
                    <a:pt x="272" y="245"/>
                    <a:pt x="326" y="190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1"/>
            <p:cNvSpPr/>
            <p:nvPr/>
          </p:nvSpPr>
          <p:spPr>
            <a:xfrm>
              <a:off x="3294190" y="3365318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190" y="299"/>
                    <a:pt x="245" y="272"/>
                    <a:pt x="272" y="244"/>
                  </a:cubicBezTo>
                  <a:cubicBezTo>
                    <a:pt x="272" y="217"/>
                    <a:pt x="272" y="190"/>
                    <a:pt x="272" y="163"/>
                  </a:cubicBezTo>
                  <a:cubicBezTo>
                    <a:pt x="272" y="136"/>
                    <a:pt x="272" y="109"/>
                    <a:pt x="272" y="55"/>
                  </a:cubicBezTo>
                  <a:cubicBezTo>
                    <a:pt x="245" y="27"/>
                    <a:pt x="218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1"/>
            <p:cNvSpPr/>
            <p:nvPr/>
          </p:nvSpPr>
          <p:spPr>
            <a:xfrm>
              <a:off x="3274306" y="3352640"/>
              <a:ext cx="14546" cy="7273"/>
            </a:xfrm>
            <a:custGeom>
              <a:avLst/>
              <a:gdLst/>
              <a:ahLst/>
              <a:cxnLst/>
              <a:rect l="l" t="t" r="r" b="b"/>
              <a:pathLst>
                <a:path w="218" h="109" extrusionOk="0">
                  <a:moveTo>
                    <a:pt x="217" y="0"/>
                  </a:moveTo>
                  <a:cubicBezTo>
                    <a:pt x="136" y="28"/>
                    <a:pt x="55" y="55"/>
                    <a:pt x="0" y="82"/>
                  </a:cubicBezTo>
                  <a:cubicBezTo>
                    <a:pt x="0" y="82"/>
                    <a:pt x="27" y="109"/>
                    <a:pt x="55" y="109"/>
                  </a:cubicBezTo>
                  <a:cubicBezTo>
                    <a:pt x="136" y="109"/>
                    <a:pt x="190" y="55"/>
                    <a:pt x="21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1"/>
            <p:cNvSpPr/>
            <p:nvPr/>
          </p:nvSpPr>
          <p:spPr>
            <a:xfrm>
              <a:off x="3294190" y="3417765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1"/>
            <p:cNvSpPr/>
            <p:nvPr/>
          </p:nvSpPr>
          <p:spPr>
            <a:xfrm>
              <a:off x="3268834" y="339067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1"/>
            <p:cNvSpPr/>
            <p:nvPr/>
          </p:nvSpPr>
          <p:spPr>
            <a:xfrm>
              <a:off x="3268834" y="344312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1"/>
            <p:cNvSpPr/>
            <p:nvPr/>
          </p:nvSpPr>
          <p:spPr>
            <a:xfrm>
              <a:off x="3294190" y="347027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1"/>
            <p:cNvSpPr/>
            <p:nvPr/>
          </p:nvSpPr>
          <p:spPr>
            <a:xfrm>
              <a:off x="3294190" y="352279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1"/>
            <p:cNvSpPr/>
            <p:nvPr/>
          </p:nvSpPr>
          <p:spPr>
            <a:xfrm>
              <a:off x="3268834" y="3495634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1"/>
            <p:cNvSpPr/>
            <p:nvPr/>
          </p:nvSpPr>
          <p:spPr>
            <a:xfrm>
              <a:off x="3268834" y="3548081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1"/>
            <p:cNvSpPr/>
            <p:nvPr/>
          </p:nvSpPr>
          <p:spPr>
            <a:xfrm>
              <a:off x="3294190" y="3575239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1"/>
            <p:cNvSpPr/>
            <p:nvPr/>
          </p:nvSpPr>
          <p:spPr>
            <a:xfrm>
              <a:off x="3294190" y="362775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1"/>
            <p:cNvSpPr/>
            <p:nvPr/>
          </p:nvSpPr>
          <p:spPr>
            <a:xfrm>
              <a:off x="3268834" y="3600595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1"/>
            <p:cNvSpPr/>
            <p:nvPr/>
          </p:nvSpPr>
          <p:spPr>
            <a:xfrm>
              <a:off x="3268834" y="3653109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1"/>
            <p:cNvSpPr/>
            <p:nvPr/>
          </p:nvSpPr>
          <p:spPr>
            <a:xfrm>
              <a:off x="3294190" y="3680200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1"/>
            <p:cNvSpPr/>
            <p:nvPr/>
          </p:nvSpPr>
          <p:spPr>
            <a:xfrm>
              <a:off x="3268834" y="3705556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1"/>
            <p:cNvSpPr/>
            <p:nvPr/>
          </p:nvSpPr>
          <p:spPr>
            <a:xfrm>
              <a:off x="3294190" y="373271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1"/>
            <p:cNvSpPr/>
            <p:nvPr/>
          </p:nvSpPr>
          <p:spPr>
            <a:xfrm>
              <a:off x="3294190" y="378522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1"/>
            <p:cNvSpPr/>
            <p:nvPr/>
          </p:nvSpPr>
          <p:spPr>
            <a:xfrm>
              <a:off x="3268834" y="375987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1"/>
            <p:cNvSpPr/>
            <p:nvPr/>
          </p:nvSpPr>
          <p:spPr>
            <a:xfrm>
              <a:off x="3294190" y="3837674"/>
              <a:ext cx="21819" cy="20018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1"/>
            <p:cNvSpPr/>
            <p:nvPr/>
          </p:nvSpPr>
          <p:spPr>
            <a:xfrm>
              <a:off x="3314075" y="4215946"/>
              <a:ext cx="1935" cy="3670"/>
            </a:xfrm>
            <a:custGeom>
              <a:avLst/>
              <a:gdLst/>
              <a:ahLst/>
              <a:cxnLst/>
              <a:rect l="l" t="t" r="r" b="b"/>
              <a:pathLst>
                <a:path w="29" h="55" extrusionOk="0">
                  <a:moveTo>
                    <a:pt x="1" y="1"/>
                  </a:moveTo>
                  <a:cubicBezTo>
                    <a:pt x="1" y="1"/>
                    <a:pt x="1" y="28"/>
                    <a:pt x="1" y="55"/>
                  </a:cubicBezTo>
                  <a:cubicBezTo>
                    <a:pt x="1" y="28"/>
                    <a:pt x="28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1"/>
            <p:cNvSpPr/>
            <p:nvPr/>
          </p:nvSpPr>
          <p:spPr>
            <a:xfrm>
              <a:off x="3295992" y="4257583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109" y="0"/>
                    <a:pt x="109" y="0"/>
                    <a:pt x="82" y="28"/>
                  </a:cubicBezTo>
                  <a:cubicBezTo>
                    <a:pt x="82" y="28"/>
                    <a:pt x="55" y="55"/>
                    <a:pt x="55" y="82"/>
                  </a:cubicBezTo>
                  <a:cubicBezTo>
                    <a:pt x="28" y="109"/>
                    <a:pt x="28" y="163"/>
                    <a:pt x="1" y="217"/>
                  </a:cubicBezTo>
                  <a:cubicBezTo>
                    <a:pt x="1" y="272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1"/>
            <p:cNvSpPr/>
            <p:nvPr/>
          </p:nvSpPr>
          <p:spPr>
            <a:xfrm>
              <a:off x="3288785" y="4293749"/>
              <a:ext cx="67" cy="553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0" y="82"/>
                  </a:moveTo>
                  <a:cubicBezTo>
                    <a:pt x="0" y="55"/>
                    <a:pt x="0" y="28"/>
                    <a:pt x="0" y="28"/>
                  </a:cubicBez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28"/>
                    <a:pt x="0" y="55"/>
                    <a:pt x="0" y="82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1"/>
            <p:cNvSpPr/>
            <p:nvPr/>
          </p:nvSpPr>
          <p:spPr>
            <a:xfrm>
              <a:off x="3294190" y="4310030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1"/>
            <p:cNvSpPr/>
            <p:nvPr/>
          </p:nvSpPr>
          <p:spPr>
            <a:xfrm>
              <a:off x="3295992" y="441505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82" y="0"/>
                    <a:pt x="55" y="27"/>
                    <a:pt x="28" y="54"/>
                  </a:cubicBezTo>
                  <a:lnTo>
                    <a:pt x="1" y="217"/>
                  </a:lnTo>
                  <a:cubicBezTo>
                    <a:pt x="1" y="271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1"/>
            <p:cNvSpPr/>
            <p:nvPr/>
          </p:nvSpPr>
          <p:spPr>
            <a:xfrm>
              <a:off x="3294190" y="4467504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1"/>
            <p:cNvSpPr/>
            <p:nvPr/>
          </p:nvSpPr>
          <p:spPr>
            <a:xfrm>
              <a:off x="3294190" y="4520018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1"/>
            <p:cNvSpPr/>
            <p:nvPr/>
          </p:nvSpPr>
          <p:spPr>
            <a:xfrm>
              <a:off x="3270703" y="4494662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09" y="1"/>
                  </a:moveTo>
                  <a:cubicBezTo>
                    <a:pt x="81" y="1"/>
                    <a:pt x="27" y="28"/>
                    <a:pt x="0" y="55"/>
                  </a:cubicBezTo>
                  <a:cubicBezTo>
                    <a:pt x="27" y="109"/>
                    <a:pt x="54" y="136"/>
                    <a:pt x="54" y="190"/>
                  </a:cubicBezTo>
                  <a:cubicBezTo>
                    <a:pt x="54" y="218"/>
                    <a:pt x="27" y="245"/>
                    <a:pt x="27" y="272"/>
                  </a:cubicBezTo>
                  <a:cubicBezTo>
                    <a:pt x="54" y="299"/>
                    <a:pt x="81" y="299"/>
                    <a:pt x="109" y="299"/>
                  </a:cubicBezTo>
                  <a:cubicBezTo>
                    <a:pt x="217" y="299"/>
                    <a:pt x="271" y="245"/>
                    <a:pt x="271" y="163"/>
                  </a:cubicBezTo>
                  <a:cubicBezTo>
                    <a:pt x="271" y="55"/>
                    <a:pt x="217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1"/>
            <p:cNvSpPr/>
            <p:nvPr/>
          </p:nvSpPr>
          <p:spPr>
            <a:xfrm>
              <a:off x="3268834" y="454717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1"/>
            <p:cNvSpPr/>
            <p:nvPr/>
          </p:nvSpPr>
          <p:spPr>
            <a:xfrm>
              <a:off x="3294190" y="457433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1"/>
            <p:cNvSpPr/>
            <p:nvPr/>
          </p:nvSpPr>
          <p:spPr>
            <a:xfrm>
              <a:off x="3294190" y="462678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1"/>
            <p:cNvSpPr/>
            <p:nvPr/>
          </p:nvSpPr>
          <p:spPr>
            <a:xfrm>
              <a:off x="3274306" y="4599623"/>
              <a:ext cx="14546" cy="20018"/>
            </a:xfrm>
            <a:custGeom>
              <a:avLst/>
              <a:gdLst/>
              <a:ahLst/>
              <a:cxnLst/>
              <a:rect l="l" t="t" r="r" b="b"/>
              <a:pathLst>
                <a:path w="218" h="300" extrusionOk="0">
                  <a:moveTo>
                    <a:pt x="0" y="1"/>
                  </a:moveTo>
                  <a:cubicBezTo>
                    <a:pt x="82" y="55"/>
                    <a:pt x="136" y="109"/>
                    <a:pt x="136" y="245"/>
                  </a:cubicBezTo>
                  <a:cubicBezTo>
                    <a:pt x="136" y="245"/>
                    <a:pt x="136" y="272"/>
                    <a:pt x="136" y="299"/>
                  </a:cubicBezTo>
                  <a:cubicBezTo>
                    <a:pt x="190" y="272"/>
                    <a:pt x="217" y="218"/>
                    <a:pt x="217" y="164"/>
                  </a:cubicBezTo>
                  <a:cubicBezTo>
                    <a:pt x="217" y="82"/>
                    <a:pt x="163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1"/>
            <p:cNvSpPr/>
            <p:nvPr/>
          </p:nvSpPr>
          <p:spPr>
            <a:xfrm>
              <a:off x="3285115" y="4655740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1"/>
            <p:cNvSpPr/>
            <p:nvPr/>
          </p:nvSpPr>
          <p:spPr>
            <a:xfrm>
              <a:off x="3268834" y="212914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109" y="1"/>
                    <a:pt x="82" y="28"/>
                    <a:pt x="55" y="55"/>
                  </a:cubicBezTo>
                  <a:cubicBezTo>
                    <a:pt x="82" y="109"/>
                    <a:pt x="109" y="136"/>
                    <a:pt x="137" y="164"/>
                  </a:cubicBezTo>
                  <a:cubicBezTo>
                    <a:pt x="109" y="191"/>
                    <a:pt x="55" y="218"/>
                    <a:pt x="1" y="245"/>
                  </a:cubicBezTo>
                  <a:cubicBezTo>
                    <a:pt x="28" y="299"/>
                    <a:pt x="82" y="326"/>
                    <a:pt x="137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1"/>
            <p:cNvSpPr/>
            <p:nvPr/>
          </p:nvSpPr>
          <p:spPr>
            <a:xfrm>
              <a:off x="3225395" y="2149096"/>
              <a:ext cx="5538" cy="1868"/>
            </a:xfrm>
            <a:custGeom>
              <a:avLst/>
              <a:gdLst/>
              <a:ahLst/>
              <a:cxnLst/>
              <a:rect l="l" t="t" r="r" b="b"/>
              <a:pathLst>
                <a:path w="83" h="28" extrusionOk="0">
                  <a:moveTo>
                    <a:pt x="82" y="0"/>
                  </a:moveTo>
                  <a:cubicBezTo>
                    <a:pt x="55" y="0"/>
                    <a:pt x="28" y="0"/>
                    <a:pt x="1" y="27"/>
                  </a:cubicBezTo>
                  <a:cubicBezTo>
                    <a:pt x="28" y="27"/>
                    <a:pt x="55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1"/>
            <p:cNvSpPr/>
            <p:nvPr/>
          </p:nvSpPr>
          <p:spPr>
            <a:xfrm>
              <a:off x="3241743" y="231377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1"/>
            <p:cNvSpPr/>
            <p:nvPr/>
          </p:nvSpPr>
          <p:spPr>
            <a:xfrm>
              <a:off x="3216387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1"/>
            <p:cNvSpPr/>
            <p:nvPr/>
          </p:nvSpPr>
          <p:spPr>
            <a:xfrm>
              <a:off x="3241743" y="2366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1"/>
            <p:cNvSpPr/>
            <p:nvPr/>
          </p:nvSpPr>
          <p:spPr>
            <a:xfrm>
              <a:off x="3227264" y="2393381"/>
              <a:ext cx="9075" cy="20017"/>
            </a:xfrm>
            <a:custGeom>
              <a:avLst/>
              <a:gdLst/>
              <a:ahLst/>
              <a:cxnLst/>
              <a:rect l="l" t="t" r="r" b="b"/>
              <a:pathLst>
                <a:path w="136" h="300" extrusionOk="0">
                  <a:moveTo>
                    <a:pt x="27" y="1"/>
                  </a:moveTo>
                  <a:lnTo>
                    <a:pt x="27" y="1"/>
                  </a:lnTo>
                  <a:cubicBezTo>
                    <a:pt x="54" y="55"/>
                    <a:pt x="54" y="109"/>
                    <a:pt x="54" y="164"/>
                  </a:cubicBezTo>
                  <a:cubicBezTo>
                    <a:pt x="54" y="218"/>
                    <a:pt x="27" y="245"/>
                    <a:pt x="0" y="299"/>
                  </a:cubicBezTo>
                  <a:cubicBezTo>
                    <a:pt x="81" y="299"/>
                    <a:pt x="136" y="218"/>
                    <a:pt x="136" y="136"/>
                  </a:cubicBezTo>
                  <a:cubicBezTo>
                    <a:pt x="136" y="82"/>
                    <a:pt x="109" y="28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1"/>
            <p:cNvSpPr/>
            <p:nvPr/>
          </p:nvSpPr>
          <p:spPr>
            <a:xfrm>
              <a:off x="3241743" y="2418737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1"/>
            <p:cNvSpPr/>
            <p:nvPr/>
          </p:nvSpPr>
          <p:spPr>
            <a:xfrm>
              <a:off x="3216387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1"/>
            <p:cNvSpPr/>
            <p:nvPr/>
          </p:nvSpPr>
          <p:spPr>
            <a:xfrm>
              <a:off x="3241743" y="247125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1"/>
            <p:cNvSpPr/>
            <p:nvPr/>
          </p:nvSpPr>
          <p:spPr>
            <a:xfrm>
              <a:off x="3216387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1"/>
            <p:cNvSpPr/>
            <p:nvPr/>
          </p:nvSpPr>
          <p:spPr>
            <a:xfrm>
              <a:off x="3241743" y="252369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1"/>
            <p:cNvSpPr/>
            <p:nvPr/>
          </p:nvSpPr>
          <p:spPr>
            <a:xfrm>
              <a:off x="3216387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1"/>
            <p:cNvSpPr/>
            <p:nvPr/>
          </p:nvSpPr>
          <p:spPr>
            <a:xfrm>
              <a:off x="3241743" y="257621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1"/>
            <p:cNvSpPr/>
            <p:nvPr/>
          </p:nvSpPr>
          <p:spPr>
            <a:xfrm>
              <a:off x="3216387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1"/>
            <p:cNvSpPr/>
            <p:nvPr/>
          </p:nvSpPr>
          <p:spPr>
            <a:xfrm>
              <a:off x="3241743" y="262865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1"/>
            <p:cNvSpPr/>
            <p:nvPr/>
          </p:nvSpPr>
          <p:spPr>
            <a:xfrm>
              <a:off x="3216387" y="265581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1"/>
            <p:cNvSpPr/>
            <p:nvPr/>
          </p:nvSpPr>
          <p:spPr>
            <a:xfrm>
              <a:off x="3241743" y="2786133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1"/>
            <p:cNvSpPr/>
            <p:nvPr/>
          </p:nvSpPr>
          <p:spPr>
            <a:xfrm>
              <a:off x="3216387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1"/>
            <p:cNvSpPr/>
            <p:nvPr/>
          </p:nvSpPr>
          <p:spPr>
            <a:xfrm>
              <a:off x="3241743" y="2844051"/>
              <a:ext cx="7273" cy="14546"/>
            </a:xfrm>
            <a:custGeom>
              <a:avLst/>
              <a:gdLst/>
              <a:ahLst/>
              <a:cxnLst/>
              <a:rect l="l" t="t" r="r" b="b"/>
              <a:pathLst>
                <a:path w="109" h="218" extrusionOk="0">
                  <a:moveTo>
                    <a:pt x="27" y="1"/>
                  </a:moveTo>
                  <a:cubicBezTo>
                    <a:pt x="27" y="28"/>
                    <a:pt x="0" y="55"/>
                    <a:pt x="0" y="82"/>
                  </a:cubicBezTo>
                  <a:cubicBezTo>
                    <a:pt x="0" y="136"/>
                    <a:pt x="54" y="191"/>
                    <a:pt x="109" y="218"/>
                  </a:cubicBezTo>
                  <a:lnTo>
                    <a:pt x="109" y="136"/>
                  </a:lnTo>
                  <a:lnTo>
                    <a:pt x="27" y="136"/>
                  </a:lnTo>
                  <a:cubicBezTo>
                    <a:pt x="0" y="82"/>
                    <a:pt x="27" y="82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1"/>
            <p:cNvSpPr/>
            <p:nvPr/>
          </p:nvSpPr>
          <p:spPr>
            <a:xfrm>
              <a:off x="3248950" y="2838646"/>
              <a:ext cx="5471" cy="7273"/>
            </a:xfrm>
            <a:custGeom>
              <a:avLst/>
              <a:gdLst/>
              <a:ahLst/>
              <a:cxnLst/>
              <a:rect l="l" t="t" r="r" b="b"/>
              <a:pathLst>
                <a:path w="82" h="109" extrusionOk="0">
                  <a:moveTo>
                    <a:pt x="55" y="0"/>
                  </a:moveTo>
                  <a:cubicBezTo>
                    <a:pt x="28" y="0"/>
                    <a:pt x="1" y="27"/>
                    <a:pt x="1" y="27"/>
                  </a:cubicBezTo>
                  <a:lnTo>
                    <a:pt x="1" y="55"/>
                  </a:lnTo>
                  <a:cubicBezTo>
                    <a:pt x="1" y="55"/>
                    <a:pt x="1" y="109"/>
                    <a:pt x="28" y="109"/>
                  </a:cubicBezTo>
                  <a:cubicBezTo>
                    <a:pt x="28" y="109"/>
                    <a:pt x="55" y="55"/>
                    <a:pt x="82" y="27"/>
                  </a:cubicBezTo>
                  <a:cubicBezTo>
                    <a:pt x="55" y="27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1"/>
            <p:cNvSpPr/>
            <p:nvPr/>
          </p:nvSpPr>
          <p:spPr>
            <a:xfrm>
              <a:off x="3216387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1"/>
            <p:cNvSpPr/>
            <p:nvPr/>
          </p:nvSpPr>
          <p:spPr>
            <a:xfrm>
              <a:off x="3243545" y="3168008"/>
              <a:ext cx="9075" cy="7340"/>
            </a:xfrm>
            <a:custGeom>
              <a:avLst/>
              <a:gdLst/>
              <a:ahLst/>
              <a:cxnLst/>
              <a:rect l="l" t="t" r="r" b="b"/>
              <a:pathLst>
                <a:path w="136" h="110" extrusionOk="0">
                  <a:moveTo>
                    <a:pt x="0" y="1"/>
                  </a:moveTo>
                  <a:cubicBezTo>
                    <a:pt x="0" y="82"/>
                    <a:pt x="54" y="109"/>
                    <a:pt x="136" y="109"/>
                  </a:cubicBezTo>
                  <a:cubicBezTo>
                    <a:pt x="109" y="82"/>
                    <a:pt x="136" y="55"/>
                    <a:pt x="136" y="28"/>
                  </a:cubicBezTo>
                  <a:cubicBezTo>
                    <a:pt x="82" y="28"/>
                    <a:pt x="27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1"/>
            <p:cNvSpPr/>
            <p:nvPr/>
          </p:nvSpPr>
          <p:spPr>
            <a:xfrm>
              <a:off x="3219990" y="3180686"/>
              <a:ext cx="16348" cy="12744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82" y="1"/>
                  </a:moveTo>
                  <a:cubicBezTo>
                    <a:pt x="82" y="1"/>
                    <a:pt x="82" y="1"/>
                    <a:pt x="82" y="28"/>
                  </a:cubicBezTo>
                  <a:cubicBezTo>
                    <a:pt x="82" y="55"/>
                    <a:pt x="55" y="109"/>
                    <a:pt x="1" y="109"/>
                  </a:cubicBezTo>
                  <a:lnTo>
                    <a:pt x="1" y="163"/>
                  </a:lnTo>
                  <a:cubicBezTo>
                    <a:pt x="82" y="163"/>
                    <a:pt x="163" y="163"/>
                    <a:pt x="245" y="191"/>
                  </a:cubicBezTo>
                  <a:cubicBezTo>
                    <a:pt x="245" y="191"/>
                    <a:pt x="245" y="163"/>
                    <a:pt x="245" y="163"/>
                  </a:cubicBezTo>
                  <a:cubicBezTo>
                    <a:pt x="245" y="82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1"/>
            <p:cNvSpPr/>
            <p:nvPr/>
          </p:nvSpPr>
          <p:spPr>
            <a:xfrm>
              <a:off x="3268834" y="3186157"/>
              <a:ext cx="3737" cy="5471"/>
            </a:xfrm>
            <a:custGeom>
              <a:avLst/>
              <a:gdLst/>
              <a:ahLst/>
              <a:cxnLst/>
              <a:rect l="l" t="t" r="r" b="b"/>
              <a:pathLst>
                <a:path w="56" h="82" extrusionOk="0">
                  <a:moveTo>
                    <a:pt x="28" y="0"/>
                  </a:moveTo>
                  <a:cubicBezTo>
                    <a:pt x="1" y="27"/>
                    <a:pt x="1" y="54"/>
                    <a:pt x="1" y="81"/>
                  </a:cubicBezTo>
                  <a:cubicBezTo>
                    <a:pt x="28" y="81"/>
                    <a:pt x="28" y="54"/>
                    <a:pt x="55" y="27"/>
                  </a:cubicBezTo>
                  <a:cubicBezTo>
                    <a:pt x="28" y="27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1"/>
            <p:cNvSpPr/>
            <p:nvPr/>
          </p:nvSpPr>
          <p:spPr>
            <a:xfrm>
              <a:off x="3250751" y="3365318"/>
              <a:ext cx="12744" cy="19951"/>
            </a:xfrm>
            <a:custGeom>
              <a:avLst/>
              <a:gdLst/>
              <a:ahLst/>
              <a:cxnLst/>
              <a:rect l="l" t="t" r="r" b="b"/>
              <a:pathLst>
                <a:path w="191" h="299" extrusionOk="0">
                  <a:moveTo>
                    <a:pt x="82" y="0"/>
                  </a:moveTo>
                  <a:cubicBezTo>
                    <a:pt x="55" y="55"/>
                    <a:pt x="55" y="82"/>
                    <a:pt x="28" y="136"/>
                  </a:cubicBezTo>
                  <a:cubicBezTo>
                    <a:pt x="28" y="190"/>
                    <a:pt x="1" y="244"/>
                    <a:pt x="1" y="299"/>
                  </a:cubicBezTo>
                  <a:lnTo>
                    <a:pt x="28" y="299"/>
                  </a:lnTo>
                  <a:cubicBezTo>
                    <a:pt x="109" y="299"/>
                    <a:pt x="191" y="244"/>
                    <a:pt x="191" y="136"/>
                  </a:cubicBezTo>
                  <a:cubicBezTo>
                    <a:pt x="191" y="82"/>
                    <a:pt x="136" y="27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1"/>
            <p:cNvSpPr/>
            <p:nvPr/>
          </p:nvSpPr>
          <p:spPr>
            <a:xfrm>
              <a:off x="3241743" y="3417765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7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37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1"/>
            <p:cNvSpPr/>
            <p:nvPr/>
          </p:nvSpPr>
          <p:spPr>
            <a:xfrm>
              <a:off x="3227264" y="3408757"/>
              <a:ext cx="3670" cy="1868"/>
            </a:xfrm>
            <a:custGeom>
              <a:avLst/>
              <a:gdLst/>
              <a:ahLst/>
              <a:cxnLst/>
              <a:rect l="l" t="t" r="r" b="b"/>
              <a:pathLst>
                <a:path w="55" h="28" extrusionOk="0">
                  <a:moveTo>
                    <a:pt x="27" y="0"/>
                  </a:moveTo>
                  <a:cubicBezTo>
                    <a:pt x="27" y="27"/>
                    <a:pt x="27" y="27"/>
                    <a:pt x="0" y="27"/>
                  </a:cubicBezTo>
                  <a:lnTo>
                    <a:pt x="54" y="27"/>
                  </a:lnTo>
                  <a:cubicBezTo>
                    <a:pt x="54" y="0"/>
                    <a:pt x="54" y="0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1"/>
            <p:cNvSpPr/>
            <p:nvPr/>
          </p:nvSpPr>
          <p:spPr>
            <a:xfrm>
              <a:off x="3241743" y="347027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1"/>
            <p:cNvSpPr/>
            <p:nvPr/>
          </p:nvSpPr>
          <p:spPr>
            <a:xfrm>
              <a:off x="3223594" y="3443121"/>
              <a:ext cx="12744" cy="21819"/>
            </a:xfrm>
            <a:custGeom>
              <a:avLst/>
              <a:gdLst/>
              <a:ahLst/>
              <a:cxnLst/>
              <a:rect l="l" t="t" r="r" b="b"/>
              <a:pathLst>
                <a:path w="191" h="327" extrusionOk="0">
                  <a:moveTo>
                    <a:pt x="28" y="1"/>
                  </a:moveTo>
                  <a:cubicBezTo>
                    <a:pt x="28" y="28"/>
                    <a:pt x="28" y="55"/>
                    <a:pt x="28" y="109"/>
                  </a:cubicBezTo>
                  <a:cubicBezTo>
                    <a:pt x="28" y="191"/>
                    <a:pt x="1" y="218"/>
                    <a:pt x="1" y="299"/>
                  </a:cubicBezTo>
                  <a:cubicBezTo>
                    <a:pt x="1" y="326"/>
                    <a:pt x="28" y="326"/>
                    <a:pt x="28" y="326"/>
                  </a:cubicBezTo>
                  <a:cubicBezTo>
                    <a:pt x="109" y="326"/>
                    <a:pt x="191" y="245"/>
                    <a:pt x="191" y="163"/>
                  </a:cubicBezTo>
                  <a:cubicBezTo>
                    <a:pt x="191" y="82"/>
                    <a:pt x="109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1"/>
            <p:cNvSpPr/>
            <p:nvPr/>
          </p:nvSpPr>
          <p:spPr>
            <a:xfrm>
              <a:off x="3241743" y="352279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1"/>
            <p:cNvSpPr/>
            <p:nvPr/>
          </p:nvSpPr>
          <p:spPr>
            <a:xfrm>
              <a:off x="3216387" y="3548081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1"/>
            <p:cNvSpPr/>
            <p:nvPr/>
          </p:nvSpPr>
          <p:spPr>
            <a:xfrm>
              <a:off x="3241743" y="3575239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1"/>
            <p:cNvSpPr/>
            <p:nvPr/>
          </p:nvSpPr>
          <p:spPr>
            <a:xfrm>
              <a:off x="3241743" y="362775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1"/>
            <p:cNvSpPr/>
            <p:nvPr/>
          </p:nvSpPr>
          <p:spPr>
            <a:xfrm>
              <a:off x="3216387" y="3600595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1"/>
            <p:cNvSpPr/>
            <p:nvPr/>
          </p:nvSpPr>
          <p:spPr>
            <a:xfrm>
              <a:off x="3216387" y="3653109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1"/>
            <p:cNvSpPr/>
            <p:nvPr/>
          </p:nvSpPr>
          <p:spPr>
            <a:xfrm>
              <a:off x="3241743" y="3680200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1"/>
            <p:cNvSpPr/>
            <p:nvPr/>
          </p:nvSpPr>
          <p:spPr>
            <a:xfrm>
              <a:off x="3241743" y="373271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1"/>
            <p:cNvSpPr/>
            <p:nvPr/>
          </p:nvSpPr>
          <p:spPr>
            <a:xfrm>
              <a:off x="3241743" y="378522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1"/>
            <p:cNvSpPr/>
            <p:nvPr/>
          </p:nvSpPr>
          <p:spPr>
            <a:xfrm>
              <a:off x="3248950" y="3837674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55" y="1"/>
                  </a:moveTo>
                  <a:cubicBezTo>
                    <a:pt x="28" y="1"/>
                    <a:pt x="1" y="1"/>
                    <a:pt x="1" y="28"/>
                  </a:cubicBezTo>
                  <a:cubicBezTo>
                    <a:pt x="55" y="82"/>
                    <a:pt x="109" y="163"/>
                    <a:pt x="190" y="218"/>
                  </a:cubicBezTo>
                  <a:cubicBezTo>
                    <a:pt x="190" y="191"/>
                    <a:pt x="218" y="163"/>
                    <a:pt x="218" y="163"/>
                  </a:cubicBezTo>
                  <a:cubicBezTo>
                    <a:pt x="218" y="82"/>
                    <a:pt x="136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1"/>
            <p:cNvSpPr/>
            <p:nvPr/>
          </p:nvSpPr>
          <p:spPr>
            <a:xfrm>
              <a:off x="3268834" y="3812318"/>
              <a:ext cx="20018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1"/>
            <p:cNvSpPr/>
            <p:nvPr/>
          </p:nvSpPr>
          <p:spPr>
            <a:xfrm>
              <a:off x="3261628" y="4529026"/>
              <a:ext cx="1868" cy="5538"/>
            </a:xfrm>
            <a:custGeom>
              <a:avLst/>
              <a:gdLst/>
              <a:ahLst/>
              <a:cxnLst/>
              <a:rect l="l" t="t" r="r" b="b"/>
              <a:pathLst>
                <a:path w="28" h="83" extrusionOk="0">
                  <a:moveTo>
                    <a:pt x="0" y="1"/>
                  </a:moveTo>
                  <a:cubicBezTo>
                    <a:pt x="0" y="1"/>
                    <a:pt x="0" y="28"/>
                    <a:pt x="0" y="55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28" y="55"/>
                    <a:pt x="28" y="28"/>
                  </a:cubicBezTo>
                  <a:cubicBezTo>
                    <a:pt x="28" y="2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1"/>
            <p:cNvSpPr/>
            <p:nvPr/>
          </p:nvSpPr>
          <p:spPr>
            <a:xfrm>
              <a:off x="3207312" y="2272139"/>
              <a:ext cx="1868" cy="5471"/>
            </a:xfrm>
            <a:custGeom>
              <a:avLst/>
              <a:gdLst/>
              <a:ahLst/>
              <a:cxnLst/>
              <a:rect l="l" t="t" r="r" b="b"/>
              <a:pathLst>
                <a:path w="28" h="82" extrusionOk="0">
                  <a:moveTo>
                    <a:pt x="28" y="1"/>
                  </a:moveTo>
                  <a:cubicBezTo>
                    <a:pt x="28" y="12"/>
                    <a:pt x="28" y="20"/>
                    <a:pt x="28" y="28"/>
                  </a:cubicBezTo>
                  <a:lnTo>
                    <a:pt x="28" y="28"/>
                  </a:ln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1"/>
                  </a:cubicBezTo>
                  <a:close/>
                  <a:moveTo>
                    <a:pt x="28" y="28"/>
                  </a:moveTo>
                  <a:cubicBezTo>
                    <a:pt x="1" y="28"/>
                    <a:pt x="1" y="55"/>
                    <a:pt x="1" y="82"/>
                  </a:cubicBezTo>
                  <a:cubicBezTo>
                    <a:pt x="22" y="60"/>
                    <a:pt x="27" y="56"/>
                    <a:pt x="28" y="28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1"/>
            <p:cNvSpPr/>
            <p:nvPr/>
          </p:nvSpPr>
          <p:spPr>
            <a:xfrm>
              <a:off x="3200106" y="2324653"/>
              <a:ext cx="9075" cy="9075"/>
            </a:xfrm>
            <a:custGeom>
              <a:avLst/>
              <a:gdLst/>
              <a:ahLst/>
              <a:cxnLst/>
              <a:rect l="l" t="t" r="r" b="b"/>
              <a:pathLst>
                <a:path w="136" h="136" extrusionOk="0">
                  <a:moveTo>
                    <a:pt x="136" y="0"/>
                  </a:moveTo>
                  <a:lnTo>
                    <a:pt x="136" y="0"/>
                  </a:lnTo>
                  <a:cubicBezTo>
                    <a:pt x="82" y="27"/>
                    <a:pt x="27" y="54"/>
                    <a:pt x="0" y="82"/>
                  </a:cubicBezTo>
                  <a:cubicBezTo>
                    <a:pt x="0" y="109"/>
                    <a:pt x="27" y="109"/>
                    <a:pt x="27" y="136"/>
                  </a:cubicBezTo>
                  <a:cubicBezTo>
                    <a:pt x="109" y="136"/>
                    <a:pt x="136" y="54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1"/>
            <p:cNvSpPr/>
            <p:nvPr/>
          </p:nvSpPr>
          <p:spPr>
            <a:xfrm>
              <a:off x="3201908" y="2433217"/>
              <a:ext cx="7273" cy="5471"/>
            </a:xfrm>
            <a:custGeom>
              <a:avLst/>
              <a:gdLst/>
              <a:ahLst/>
              <a:cxnLst/>
              <a:rect l="l" t="t" r="r" b="b"/>
              <a:pathLst>
                <a:path w="109" h="82" extrusionOk="0">
                  <a:moveTo>
                    <a:pt x="109" y="1"/>
                  </a:moveTo>
                  <a:cubicBezTo>
                    <a:pt x="82" y="28"/>
                    <a:pt x="55" y="55"/>
                    <a:pt x="0" y="82"/>
                  </a:cubicBezTo>
                  <a:cubicBezTo>
                    <a:pt x="55" y="82"/>
                    <a:pt x="82" y="55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1"/>
            <p:cNvSpPr/>
            <p:nvPr/>
          </p:nvSpPr>
          <p:spPr>
            <a:xfrm>
              <a:off x="3200106" y="2471251"/>
              <a:ext cx="9075" cy="19951"/>
            </a:xfrm>
            <a:custGeom>
              <a:avLst/>
              <a:gdLst/>
              <a:ahLst/>
              <a:cxnLst/>
              <a:rect l="l" t="t" r="r" b="b"/>
              <a:pathLst>
                <a:path w="136" h="299" extrusionOk="0">
                  <a:moveTo>
                    <a:pt x="0" y="0"/>
                  </a:moveTo>
                  <a:cubicBezTo>
                    <a:pt x="27" y="109"/>
                    <a:pt x="27" y="217"/>
                    <a:pt x="27" y="299"/>
                  </a:cubicBezTo>
                  <a:cubicBezTo>
                    <a:pt x="109" y="299"/>
                    <a:pt x="136" y="217"/>
                    <a:pt x="136" y="163"/>
                  </a:cubicBezTo>
                  <a:cubicBezTo>
                    <a:pt x="136" y="82"/>
                    <a:pt x="82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1"/>
            <p:cNvSpPr/>
            <p:nvPr/>
          </p:nvSpPr>
          <p:spPr>
            <a:xfrm>
              <a:off x="3189230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1"/>
            <p:cNvSpPr/>
            <p:nvPr/>
          </p:nvSpPr>
          <p:spPr>
            <a:xfrm>
              <a:off x="3163874" y="255085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1"/>
            <p:cNvSpPr/>
            <p:nvPr/>
          </p:nvSpPr>
          <p:spPr>
            <a:xfrm>
              <a:off x="3189230" y="2786133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1"/>
            <p:cNvSpPr/>
            <p:nvPr/>
          </p:nvSpPr>
          <p:spPr>
            <a:xfrm>
              <a:off x="3163874" y="281329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1"/>
            <p:cNvSpPr/>
            <p:nvPr/>
          </p:nvSpPr>
          <p:spPr>
            <a:xfrm>
              <a:off x="3189230" y="2838646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1"/>
            <p:cNvSpPr/>
            <p:nvPr/>
          </p:nvSpPr>
          <p:spPr>
            <a:xfrm>
              <a:off x="3163874" y="2865804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1"/>
            <p:cNvSpPr/>
            <p:nvPr/>
          </p:nvSpPr>
          <p:spPr>
            <a:xfrm>
              <a:off x="3189230" y="2891093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1"/>
            <p:cNvSpPr/>
            <p:nvPr/>
          </p:nvSpPr>
          <p:spPr>
            <a:xfrm>
              <a:off x="3163874" y="2918251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1"/>
            <p:cNvSpPr/>
            <p:nvPr/>
          </p:nvSpPr>
          <p:spPr>
            <a:xfrm>
              <a:off x="3191031" y="3155330"/>
              <a:ext cx="18149" cy="14546"/>
            </a:xfrm>
            <a:custGeom>
              <a:avLst/>
              <a:gdLst/>
              <a:ahLst/>
              <a:cxnLst/>
              <a:rect l="l" t="t" r="r" b="b"/>
              <a:pathLst>
                <a:path w="272" h="218" extrusionOk="0">
                  <a:moveTo>
                    <a:pt x="136" y="1"/>
                  </a:moveTo>
                  <a:cubicBezTo>
                    <a:pt x="55" y="1"/>
                    <a:pt x="1" y="28"/>
                    <a:pt x="1" y="82"/>
                  </a:cubicBezTo>
                  <a:cubicBezTo>
                    <a:pt x="1" y="82"/>
                    <a:pt x="1" y="109"/>
                    <a:pt x="1" y="109"/>
                  </a:cubicBezTo>
                  <a:cubicBezTo>
                    <a:pt x="37" y="109"/>
                    <a:pt x="73" y="85"/>
                    <a:pt x="109" y="85"/>
                  </a:cubicBezTo>
                  <a:cubicBezTo>
                    <a:pt x="127" y="85"/>
                    <a:pt x="145" y="91"/>
                    <a:pt x="163" y="109"/>
                  </a:cubicBezTo>
                  <a:cubicBezTo>
                    <a:pt x="190" y="137"/>
                    <a:pt x="190" y="191"/>
                    <a:pt x="245" y="191"/>
                  </a:cubicBezTo>
                  <a:cubicBezTo>
                    <a:pt x="245" y="191"/>
                    <a:pt x="272" y="218"/>
                    <a:pt x="272" y="218"/>
                  </a:cubicBezTo>
                  <a:cubicBezTo>
                    <a:pt x="272" y="191"/>
                    <a:pt x="272" y="164"/>
                    <a:pt x="272" y="137"/>
                  </a:cubicBezTo>
                  <a:cubicBezTo>
                    <a:pt x="272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1"/>
            <p:cNvSpPr/>
            <p:nvPr/>
          </p:nvSpPr>
          <p:spPr>
            <a:xfrm>
              <a:off x="3216387" y="3396079"/>
              <a:ext cx="12744" cy="16348"/>
            </a:xfrm>
            <a:custGeom>
              <a:avLst/>
              <a:gdLst/>
              <a:ahLst/>
              <a:cxnLst/>
              <a:rect l="l" t="t" r="r" b="b"/>
              <a:pathLst>
                <a:path w="191" h="245" extrusionOk="0">
                  <a:moveTo>
                    <a:pt x="27" y="0"/>
                  </a:moveTo>
                  <a:cubicBezTo>
                    <a:pt x="0" y="28"/>
                    <a:pt x="0" y="55"/>
                    <a:pt x="0" y="82"/>
                  </a:cubicBezTo>
                  <a:cubicBezTo>
                    <a:pt x="0" y="163"/>
                    <a:pt x="55" y="245"/>
                    <a:pt x="136" y="245"/>
                  </a:cubicBezTo>
                  <a:lnTo>
                    <a:pt x="163" y="245"/>
                  </a:lnTo>
                  <a:cubicBezTo>
                    <a:pt x="163" y="217"/>
                    <a:pt x="190" y="190"/>
                    <a:pt x="190" y="190"/>
                  </a:cubicBezTo>
                  <a:cubicBezTo>
                    <a:pt x="136" y="136"/>
                    <a:pt x="82" y="55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1"/>
            <p:cNvSpPr/>
            <p:nvPr/>
          </p:nvSpPr>
          <p:spPr>
            <a:xfrm>
              <a:off x="3196436" y="3524594"/>
              <a:ext cx="12744" cy="18149"/>
            </a:xfrm>
            <a:custGeom>
              <a:avLst/>
              <a:gdLst/>
              <a:ahLst/>
              <a:cxnLst/>
              <a:rect l="l" t="t" r="r" b="b"/>
              <a:pathLst>
                <a:path w="191" h="272" extrusionOk="0">
                  <a:moveTo>
                    <a:pt x="137" y="0"/>
                  </a:moveTo>
                  <a:cubicBezTo>
                    <a:pt x="109" y="82"/>
                    <a:pt x="82" y="190"/>
                    <a:pt x="1" y="271"/>
                  </a:cubicBezTo>
                  <a:lnTo>
                    <a:pt x="55" y="271"/>
                  </a:lnTo>
                  <a:cubicBezTo>
                    <a:pt x="137" y="271"/>
                    <a:pt x="191" y="217"/>
                    <a:pt x="191" y="136"/>
                  </a:cubicBezTo>
                  <a:cubicBezTo>
                    <a:pt x="191" y="82"/>
                    <a:pt x="164" y="27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1"/>
            <p:cNvSpPr/>
            <p:nvPr/>
          </p:nvSpPr>
          <p:spPr>
            <a:xfrm>
              <a:off x="3216387" y="349743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90" y="0"/>
                  </a:moveTo>
                  <a:cubicBezTo>
                    <a:pt x="163" y="109"/>
                    <a:pt x="82" y="163"/>
                    <a:pt x="0" y="217"/>
                  </a:cubicBezTo>
                  <a:cubicBezTo>
                    <a:pt x="27" y="244"/>
                    <a:pt x="82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1"/>
            <p:cNvSpPr/>
            <p:nvPr/>
          </p:nvSpPr>
          <p:spPr>
            <a:xfrm>
              <a:off x="3189230" y="3575239"/>
              <a:ext cx="21752" cy="20018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1"/>
            <p:cNvSpPr/>
            <p:nvPr/>
          </p:nvSpPr>
          <p:spPr>
            <a:xfrm>
              <a:off x="3172948" y="3600595"/>
              <a:ext cx="10943" cy="10943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0" y="0"/>
                  </a:moveTo>
                  <a:cubicBezTo>
                    <a:pt x="27" y="109"/>
                    <a:pt x="55" y="163"/>
                    <a:pt x="136" y="163"/>
                  </a:cubicBezTo>
                  <a:lnTo>
                    <a:pt x="163" y="163"/>
                  </a:lnTo>
                  <a:cubicBezTo>
                    <a:pt x="163" y="82"/>
                    <a:pt x="82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1"/>
            <p:cNvSpPr/>
            <p:nvPr/>
          </p:nvSpPr>
          <p:spPr>
            <a:xfrm>
              <a:off x="3189230" y="362775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1"/>
            <p:cNvSpPr/>
            <p:nvPr/>
          </p:nvSpPr>
          <p:spPr>
            <a:xfrm>
              <a:off x="3167477" y="3653109"/>
              <a:ext cx="16414" cy="21752"/>
            </a:xfrm>
            <a:custGeom>
              <a:avLst/>
              <a:gdLst/>
              <a:ahLst/>
              <a:cxnLst/>
              <a:rect l="l" t="t" r="r" b="b"/>
              <a:pathLst>
                <a:path w="246" h="326" extrusionOk="0">
                  <a:moveTo>
                    <a:pt x="82" y="0"/>
                  </a:moveTo>
                  <a:cubicBezTo>
                    <a:pt x="55" y="0"/>
                    <a:pt x="28" y="27"/>
                    <a:pt x="1" y="54"/>
                  </a:cubicBezTo>
                  <a:cubicBezTo>
                    <a:pt x="1" y="136"/>
                    <a:pt x="28" y="244"/>
                    <a:pt x="82" y="326"/>
                  </a:cubicBezTo>
                  <a:cubicBezTo>
                    <a:pt x="164" y="326"/>
                    <a:pt x="245" y="244"/>
                    <a:pt x="245" y="163"/>
                  </a:cubicBezTo>
                  <a:cubicBezTo>
                    <a:pt x="245" y="81"/>
                    <a:pt x="164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1"/>
            <p:cNvSpPr/>
            <p:nvPr/>
          </p:nvSpPr>
          <p:spPr>
            <a:xfrm>
              <a:off x="3189230" y="3680200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1"/>
            <p:cNvSpPr/>
            <p:nvPr/>
          </p:nvSpPr>
          <p:spPr>
            <a:xfrm>
              <a:off x="3216387" y="370555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1"/>
            <p:cNvSpPr/>
            <p:nvPr/>
          </p:nvSpPr>
          <p:spPr>
            <a:xfrm>
              <a:off x="3218189" y="3759871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09" y="0"/>
                  </a:moveTo>
                  <a:cubicBezTo>
                    <a:pt x="82" y="0"/>
                    <a:pt x="28" y="0"/>
                    <a:pt x="0" y="27"/>
                  </a:cubicBezTo>
                  <a:cubicBezTo>
                    <a:pt x="55" y="109"/>
                    <a:pt x="109" y="190"/>
                    <a:pt x="136" y="299"/>
                  </a:cubicBezTo>
                  <a:cubicBezTo>
                    <a:pt x="217" y="272"/>
                    <a:pt x="272" y="217"/>
                    <a:pt x="272" y="136"/>
                  </a:cubicBezTo>
                  <a:cubicBezTo>
                    <a:pt x="272" y="55"/>
                    <a:pt x="190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1"/>
            <p:cNvSpPr/>
            <p:nvPr/>
          </p:nvSpPr>
          <p:spPr>
            <a:xfrm>
              <a:off x="3136716" y="2429614"/>
              <a:ext cx="9141" cy="9075"/>
            </a:xfrm>
            <a:custGeom>
              <a:avLst/>
              <a:gdLst/>
              <a:ahLst/>
              <a:cxnLst/>
              <a:rect l="l" t="t" r="r" b="b"/>
              <a:pathLst>
                <a:path w="137" h="136" extrusionOk="0">
                  <a:moveTo>
                    <a:pt x="1" y="0"/>
                  </a:moveTo>
                  <a:cubicBezTo>
                    <a:pt x="1" y="82"/>
                    <a:pt x="55" y="136"/>
                    <a:pt x="136" y="136"/>
                  </a:cubicBezTo>
                  <a:cubicBezTo>
                    <a:pt x="109" y="82"/>
                    <a:pt x="55" y="27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1"/>
            <p:cNvSpPr/>
            <p:nvPr/>
          </p:nvSpPr>
          <p:spPr>
            <a:xfrm>
              <a:off x="3111427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17" y="299"/>
                    <a:pt x="298" y="217"/>
                    <a:pt x="298" y="136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1"/>
            <p:cNvSpPr/>
            <p:nvPr/>
          </p:nvSpPr>
          <p:spPr>
            <a:xfrm>
              <a:off x="3136716" y="2523698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1"/>
            <p:cNvSpPr/>
            <p:nvPr/>
          </p:nvSpPr>
          <p:spPr>
            <a:xfrm>
              <a:off x="3163874" y="2509218"/>
              <a:ext cx="7340" cy="9141"/>
            </a:xfrm>
            <a:custGeom>
              <a:avLst/>
              <a:gdLst/>
              <a:ahLst/>
              <a:cxnLst/>
              <a:rect l="l" t="t" r="r" b="b"/>
              <a:pathLst>
                <a:path w="110" h="137" extrusionOk="0">
                  <a:moveTo>
                    <a:pt x="1" y="1"/>
                  </a:moveTo>
                  <a:cubicBezTo>
                    <a:pt x="1" y="55"/>
                    <a:pt x="55" y="109"/>
                    <a:pt x="109" y="136"/>
                  </a:cubicBezTo>
                  <a:cubicBezTo>
                    <a:pt x="55" y="82"/>
                    <a:pt x="28" y="55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1"/>
            <p:cNvSpPr/>
            <p:nvPr/>
          </p:nvSpPr>
          <p:spPr>
            <a:xfrm>
              <a:off x="3111427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36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1"/>
            <p:cNvSpPr/>
            <p:nvPr/>
          </p:nvSpPr>
          <p:spPr>
            <a:xfrm>
              <a:off x="3136716" y="2786133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1"/>
            <p:cNvSpPr/>
            <p:nvPr/>
          </p:nvSpPr>
          <p:spPr>
            <a:xfrm>
              <a:off x="3136716" y="2838646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1"/>
            <p:cNvSpPr/>
            <p:nvPr/>
          </p:nvSpPr>
          <p:spPr>
            <a:xfrm>
              <a:off x="3136716" y="2891093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1"/>
            <p:cNvSpPr/>
            <p:nvPr/>
          </p:nvSpPr>
          <p:spPr>
            <a:xfrm>
              <a:off x="3136716" y="2945409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1"/>
            <p:cNvSpPr/>
            <p:nvPr/>
          </p:nvSpPr>
          <p:spPr>
            <a:xfrm>
              <a:off x="3136716" y="2997922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1"/>
            <p:cNvSpPr/>
            <p:nvPr/>
          </p:nvSpPr>
          <p:spPr>
            <a:xfrm>
              <a:off x="3143989" y="3050369"/>
              <a:ext cx="12744" cy="16348"/>
            </a:xfrm>
            <a:custGeom>
              <a:avLst/>
              <a:gdLst/>
              <a:ahLst/>
              <a:cxnLst/>
              <a:rect l="l" t="t" r="r" b="b"/>
              <a:pathLst>
                <a:path w="191" h="245" extrusionOk="0">
                  <a:moveTo>
                    <a:pt x="0" y="1"/>
                  </a:moveTo>
                  <a:cubicBezTo>
                    <a:pt x="0" y="1"/>
                    <a:pt x="0" y="28"/>
                    <a:pt x="27" y="28"/>
                  </a:cubicBezTo>
                  <a:cubicBezTo>
                    <a:pt x="55" y="136"/>
                    <a:pt x="109" y="191"/>
                    <a:pt x="163" y="245"/>
                  </a:cubicBezTo>
                  <a:cubicBezTo>
                    <a:pt x="190" y="218"/>
                    <a:pt x="190" y="191"/>
                    <a:pt x="190" y="136"/>
                  </a:cubicBezTo>
                  <a:cubicBezTo>
                    <a:pt x="190" y="55"/>
                    <a:pt x="136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1"/>
            <p:cNvSpPr/>
            <p:nvPr/>
          </p:nvSpPr>
          <p:spPr>
            <a:xfrm>
              <a:off x="3163874" y="3023212"/>
              <a:ext cx="14546" cy="20017"/>
            </a:xfrm>
            <a:custGeom>
              <a:avLst/>
              <a:gdLst/>
              <a:ahLst/>
              <a:cxnLst/>
              <a:rect l="l" t="t" r="r" b="b"/>
              <a:pathLst>
                <a:path w="218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lnTo>
                    <a:pt x="218" y="299"/>
                  </a:lnTo>
                  <a:cubicBezTo>
                    <a:pt x="191" y="272"/>
                    <a:pt x="191" y="272"/>
                    <a:pt x="191" y="272"/>
                  </a:cubicBezTo>
                  <a:lnTo>
                    <a:pt x="191" y="218"/>
                  </a:lnTo>
                  <a:cubicBezTo>
                    <a:pt x="191" y="137"/>
                    <a:pt x="191" y="55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1"/>
            <p:cNvSpPr/>
            <p:nvPr/>
          </p:nvSpPr>
          <p:spPr>
            <a:xfrm>
              <a:off x="3163874" y="3075725"/>
              <a:ext cx="18149" cy="16348"/>
            </a:xfrm>
            <a:custGeom>
              <a:avLst/>
              <a:gdLst/>
              <a:ahLst/>
              <a:cxnLst/>
              <a:rect l="l" t="t" r="r" b="b"/>
              <a:pathLst>
                <a:path w="272" h="245" extrusionOk="0">
                  <a:moveTo>
                    <a:pt x="136" y="1"/>
                  </a:moveTo>
                  <a:cubicBezTo>
                    <a:pt x="82" y="1"/>
                    <a:pt x="28" y="55"/>
                    <a:pt x="1" y="109"/>
                  </a:cubicBezTo>
                  <a:cubicBezTo>
                    <a:pt x="28" y="190"/>
                    <a:pt x="55" y="245"/>
                    <a:pt x="109" y="245"/>
                  </a:cubicBezTo>
                  <a:cubicBezTo>
                    <a:pt x="191" y="245"/>
                    <a:pt x="245" y="163"/>
                    <a:pt x="272" y="82"/>
                  </a:cubicBezTo>
                  <a:cubicBezTo>
                    <a:pt x="245" y="28"/>
                    <a:pt x="191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1"/>
            <p:cNvSpPr/>
            <p:nvPr/>
          </p:nvSpPr>
          <p:spPr>
            <a:xfrm>
              <a:off x="3118633" y="3137247"/>
              <a:ext cx="12744" cy="10943"/>
            </a:xfrm>
            <a:custGeom>
              <a:avLst/>
              <a:gdLst/>
              <a:ahLst/>
              <a:cxnLst/>
              <a:rect l="l" t="t" r="r" b="b"/>
              <a:pathLst>
                <a:path w="191" h="164" extrusionOk="0">
                  <a:moveTo>
                    <a:pt x="190" y="1"/>
                  </a:moveTo>
                  <a:cubicBezTo>
                    <a:pt x="109" y="55"/>
                    <a:pt x="55" y="109"/>
                    <a:pt x="1" y="163"/>
                  </a:cubicBezTo>
                  <a:lnTo>
                    <a:pt x="28" y="163"/>
                  </a:lnTo>
                  <a:cubicBezTo>
                    <a:pt x="109" y="163"/>
                    <a:pt x="190" y="109"/>
                    <a:pt x="190" y="28"/>
                  </a:cubicBezTo>
                  <a:cubicBezTo>
                    <a:pt x="190" y="1"/>
                    <a:pt x="190" y="1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1"/>
            <p:cNvSpPr/>
            <p:nvPr/>
          </p:nvSpPr>
          <p:spPr>
            <a:xfrm>
              <a:off x="3136716" y="3155330"/>
              <a:ext cx="7340" cy="10943"/>
            </a:xfrm>
            <a:custGeom>
              <a:avLst/>
              <a:gdLst/>
              <a:ahLst/>
              <a:cxnLst/>
              <a:rect l="l" t="t" r="r" b="b"/>
              <a:pathLst>
                <a:path w="110" h="164" extrusionOk="0">
                  <a:moveTo>
                    <a:pt x="82" y="1"/>
                  </a:moveTo>
                  <a:cubicBezTo>
                    <a:pt x="82" y="28"/>
                    <a:pt x="55" y="28"/>
                    <a:pt x="55" y="28"/>
                  </a:cubicBezTo>
                  <a:lnTo>
                    <a:pt x="55" y="55"/>
                  </a:lnTo>
                  <a:lnTo>
                    <a:pt x="28" y="55"/>
                  </a:lnTo>
                  <a:cubicBezTo>
                    <a:pt x="28" y="82"/>
                    <a:pt x="1" y="109"/>
                    <a:pt x="1" y="137"/>
                  </a:cubicBezTo>
                  <a:cubicBezTo>
                    <a:pt x="1" y="137"/>
                    <a:pt x="1" y="137"/>
                    <a:pt x="1" y="164"/>
                  </a:cubicBezTo>
                  <a:cubicBezTo>
                    <a:pt x="28" y="164"/>
                    <a:pt x="82" y="137"/>
                    <a:pt x="82" y="137"/>
                  </a:cubicBezTo>
                  <a:cubicBezTo>
                    <a:pt x="109" y="109"/>
                    <a:pt x="109" y="55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1"/>
            <p:cNvSpPr/>
            <p:nvPr/>
          </p:nvSpPr>
          <p:spPr>
            <a:xfrm>
              <a:off x="3163874" y="3131842"/>
              <a:ext cx="20017" cy="16348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28" y="0"/>
                  </a:moveTo>
                  <a:cubicBezTo>
                    <a:pt x="1" y="28"/>
                    <a:pt x="1" y="55"/>
                    <a:pt x="1" y="109"/>
                  </a:cubicBezTo>
                  <a:cubicBezTo>
                    <a:pt x="1" y="190"/>
                    <a:pt x="55" y="244"/>
                    <a:pt x="136" y="244"/>
                  </a:cubicBezTo>
                  <a:cubicBezTo>
                    <a:pt x="218" y="244"/>
                    <a:pt x="299" y="190"/>
                    <a:pt x="299" y="109"/>
                  </a:cubicBezTo>
                  <a:cubicBezTo>
                    <a:pt x="299" y="109"/>
                    <a:pt x="299" y="82"/>
                    <a:pt x="299" y="82"/>
                  </a:cubicBezTo>
                  <a:cubicBezTo>
                    <a:pt x="218" y="55"/>
                    <a:pt x="136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1"/>
            <p:cNvSpPr/>
            <p:nvPr/>
          </p:nvSpPr>
          <p:spPr>
            <a:xfrm>
              <a:off x="3136716" y="3376194"/>
              <a:ext cx="12744" cy="9075"/>
            </a:xfrm>
            <a:custGeom>
              <a:avLst/>
              <a:gdLst/>
              <a:ahLst/>
              <a:cxnLst/>
              <a:rect l="l" t="t" r="r" b="b"/>
              <a:pathLst>
                <a:path w="191" h="136" extrusionOk="0">
                  <a:moveTo>
                    <a:pt x="1" y="0"/>
                  </a:moveTo>
                  <a:lnTo>
                    <a:pt x="1" y="0"/>
                  </a:lnTo>
                  <a:cubicBezTo>
                    <a:pt x="28" y="81"/>
                    <a:pt x="82" y="136"/>
                    <a:pt x="164" y="136"/>
                  </a:cubicBezTo>
                  <a:lnTo>
                    <a:pt x="191" y="136"/>
                  </a:lnTo>
                  <a:cubicBezTo>
                    <a:pt x="136" y="109"/>
                    <a:pt x="55" y="54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1"/>
            <p:cNvSpPr/>
            <p:nvPr/>
          </p:nvSpPr>
          <p:spPr>
            <a:xfrm>
              <a:off x="3163874" y="3394277"/>
              <a:ext cx="20017" cy="18149"/>
            </a:xfrm>
            <a:custGeom>
              <a:avLst/>
              <a:gdLst/>
              <a:ahLst/>
              <a:cxnLst/>
              <a:rect l="l" t="t" r="r" b="b"/>
              <a:pathLst>
                <a:path w="300" h="272" extrusionOk="0">
                  <a:moveTo>
                    <a:pt x="272" y="0"/>
                  </a:moveTo>
                  <a:cubicBezTo>
                    <a:pt x="191" y="55"/>
                    <a:pt x="109" y="109"/>
                    <a:pt x="28" y="109"/>
                  </a:cubicBezTo>
                  <a:cubicBezTo>
                    <a:pt x="1" y="109"/>
                    <a:pt x="1" y="82"/>
                    <a:pt x="1" y="82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90"/>
                    <a:pt x="55" y="272"/>
                    <a:pt x="136" y="272"/>
                  </a:cubicBezTo>
                  <a:cubicBezTo>
                    <a:pt x="218" y="272"/>
                    <a:pt x="299" y="190"/>
                    <a:pt x="299" y="109"/>
                  </a:cubicBezTo>
                  <a:cubicBezTo>
                    <a:pt x="299" y="82"/>
                    <a:pt x="272" y="27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1"/>
            <p:cNvSpPr/>
            <p:nvPr/>
          </p:nvSpPr>
          <p:spPr>
            <a:xfrm>
              <a:off x="3125906" y="3392475"/>
              <a:ext cx="3670" cy="3670"/>
            </a:xfrm>
            <a:custGeom>
              <a:avLst/>
              <a:gdLst/>
              <a:ahLst/>
              <a:cxnLst/>
              <a:rect l="l" t="t" r="r" b="b"/>
              <a:pathLst>
                <a:path w="55" h="55" extrusionOk="0">
                  <a:moveTo>
                    <a:pt x="0" y="0"/>
                  </a:moveTo>
                  <a:cubicBezTo>
                    <a:pt x="27" y="27"/>
                    <a:pt x="54" y="54"/>
                    <a:pt x="54" y="54"/>
                  </a:cubicBezTo>
                  <a:cubicBezTo>
                    <a:pt x="54" y="54"/>
                    <a:pt x="27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1"/>
            <p:cNvSpPr/>
            <p:nvPr/>
          </p:nvSpPr>
          <p:spPr>
            <a:xfrm>
              <a:off x="3084269" y="2103855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0" y="136"/>
                  </a:moveTo>
                  <a:cubicBezTo>
                    <a:pt x="0" y="136"/>
                    <a:pt x="0" y="136"/>
                    <a:pt x="0" y="163"/>
                  </a:cubicBezTo>
                  <a:cubicBezTo>
                    <a:pt x="0" y="153"/>
                    <a:pt x="1" y="144"/>
                    <a:pt x="2" y="136"/>
                  </a:cubicBezTo>
                  <a:lnTo>
                    <a:pt x="2" y="136"/>
                  </a:lnTo>
                  <a:cubicBezTo>
                    <a:pt x="1" y="136"/>
                    <a:pt x="1" y="136"/>
                    <a:pt x="0" y="136"/>
                  </a:cubicBezTo>
                  <a:close/>
                  <a:moveTo>
                    <a:pt x="163" y="0"/>
                  </a:moveTo>
                  <a:cubicBezTo>
                    <a:pt x="89" y="0"/>
                    <a:pt x="14" y="45"/>
                    <a:pt x="2" y="136"/>
                  </a:cubicBezTo>
                  <a:lnTo>
                    <a:pt x="2" y="136"/>
                  </a:lnTo>
                  <a:cubicBezTo>
                    <a:pt x="110" y="137"/>
                    <a:pt x="190" y="217"/>
                    <a:pt x="244" y="271"/>
                  </a:cubicBezTo>
                  <a:cubicBezTo>
                    <a:pt x="271" y="244"/>
                    <a:pt x="299" y="217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1"/>
            <p:cNvSpPr/>
            <p:nvPr/>
          </p:nvSpPr>
          <p:spPr>
            <a:xfrm>
              <a:off x="3111427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8" y="244"/>
                    <a:pt x="298" y="163"/>
                  </a:cubicBezTo>
                  <a:cubicBezTo>
                    <a:pt x="298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1"/>
            <p:cNvSpPr/>
            <p:nvPr/>
          </p:nvSpPr>
          <p:spPr>
            <a:xfrm>
              <a:off x="3113228" y="2147294"/>
              <a:ext cx="3670" cy="1868"/>
            </a:xfrm>
            <a:custGeom>
              <a:avLst/>
              <a:gdLst/>
              <a:ahLst/>
              <a:cxnLst/>
              <a:rect l="l" t="t" r="r" b="b"/>
              <a:pathLst>
                <a:path w="55" h="28" extrusionOk="0">
                  <a:moveTo>
                    <a:pt x="0" y="0"/>
                  </a:moveTo>
                  <a:cubicBezTo>
                    <a:pt x="27" y="27"/>
                    <a:pt x="54" y="27"/>
                    <a:pt x="54" y="27"/>
                  </a:cubicBezTo>
                  <a:cubicBezTo>
                    <a:pt x="54" y="27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1"/>
            <p:cNvSpPr/>
            <p:nvPr/>
          </p:nvSpPr>
          <p:spPr>
            <a:xfrm>
              <a:off x="3111427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190" y="218"/>
                    <a:pt x="244" y="136"/>
                    <a:pt x="244" y="55"/>
                  </a:cubicBezTo>
                  <a:cubicBezTo>
                    <a:pt x="244" y="55"/>
                    <a:pt x="271" y="82"/>
                    <a:pt x="298" y="82"/>
                  </a:cubicBezTo>
                  <a:cubicBezTo>
                    <a:pt x="271" y="28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1"/>
            <p:cNvSpPr/>
            <p:nvPr/>
          </p:nvSpPr>
          <p:spPr>
            <a:xfrm>
              <a:off x="3084269" y="242053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09" y="1"/>
                  </a:moveTo>
                  <a:cubicBezTo>
                    <a:pt x="27" y="28"/>
                    <a:pt x="0" y="82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lnTo>
                    <a:pt x="271" y="136"/>
                  </a:lnTo>
                  <a:cubicBezTo>
                    <a:pt x="217" y="82"/>
                    <a:pt x="163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1"/>
            <p:cNvSpPr/>
            <p:nvPr/>
          </p:nvSpPr>
          <p:spPr>
            <a:xfrm>
              <a:off x="3058913" y="244589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1"/>
            <p:cNvSpPr/>
            <p:nvPr/>
          </p:nvSpPr>
          <p:spPr>
            <a:xfrm>
              <a:off x="3084269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1"/>
            <p:cNvSpPr/>
            <p:nvPr/>
          </p:nvSpPr>
          <p:spPr>
            <a:xfrm>
              <a:off x="3058913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1"/>
            <p:cNvSpPr/>
            <p:nvPr/>
          </p:nvSpPr>
          <p:spPr>
            <a:xfrm>
              <a:off x="3084269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1"/>
            <p:cNvSpPr/>
            <p:nvPr/>
          </p:nvSpPr>
          <p:spPr>
            <a:xfrm>
              <a:off x="3058913" y="2550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1"/>
            <p:cNvSpPr/>
            <p:nvPr/>
          </p:nvSpPr>
          <p:spPr>
            <a:xfrm>
              <a:off x="3084269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1"/>
            <p:cNvSpPr/>
            <p:nvPr/>
          </p:nvSpPr>
          <p:spPr>
            <a:xfrm>
              <a:off x="3111427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8" y="244"/>
                    <a:pt x="298" y="163"/>
                  </a:cubicBezTo>
                  <a:cubicBezTo>
                    <a:pt x="298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1"/>
            <p:cNvSpPr/>
            <p:nvPr/>
          </p:nvSpPr>
          <p:spPr>
            <a:xfrm>
              <a:off x="3058913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1"/>
            <p:cNvSpPr/>
            <p:nvPr/>
          </p:nvSpPr>
          <p:spPr>
            <a:xfrm>
              <a:off x="3084269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1"/>
            <p:cNvSpPr/>
            <p:nvPr/>
          </p:nvSpPr>
          <p:spPr>
            <a:xfrm>
              <a:off x="3111427" y="2813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63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1"/>
            <p:cNvSpPr/>
            <p:nvPr/>
          </p:nvSpPr>
          <p:spPr>
            <a:xfrm>
              <a:off x="3058913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1"/>
            <p:cNvSpPr/>
            <p:nvPr/>
          </p:nvSpPr>
          <p:spPr>
            <a:xfrm>
              <a:off x="3084269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1"/>
            <p:cNvSpPr/>
            <p:nvPr/>
          </p:nvSpPr>
          <p:spPr>
            <a:xfrm>
              <a:off x="3111427" y="286580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8" y="244"/>
                    <a:pt x="298" y="163"/>
                  </a:cubicBezTo>
                  <a:cubicBezTo>
                    <a:pt x="298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1"/>
            <p:cNvSpPr/>
            <p:nvPr/>
          </p:nvSpPr>
          <p:spPr>
            <a:xfrm>
              <a:off x="3058913" y="291825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1"/>
            <p:cNvSpPr/>
            <p:nvPr/>
          </p:nvSpPr>
          <p:spPr>
            <a:xfrm>
              <a:off x="3084269" y="294540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1"/>
            <p:cNvSpPr/>
            <p:nvPr/>
          </p:nvSpPr>
          <p:spPr>
            <a:xfrm>
              <a:off x="3111427" y="2918251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64"/>
                  </a:cubicBezTo>
                  <a:cubicBezTo>
                    <a:pt x="298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1"/>
            <p:cNvSpPr/>
            <p:nvPr/>
          </p:nvSpPr>
          <p:spPr>
            <a:xfrm>
              <a:off x="3111427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8" y="244"/>
                    <a:pt x="298" y="163"/>
                  </a:cubicBezTo>
                  <a:cubicBezTo>
                    <a:pt x="298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1"/>
            <p:cNvSpPr/>
            <p:nvPr/>
          </p:nvSpPr>
          <p:spPr>
            <a:xfrm>
              <a:off x="3058913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190"/>
                    <a:pt x="1" y="217"/>
                    <a:pt x="28" y="244"/>
                  </a:cubicBezTo>
                  <a:lnTo>
                    <a:pt x="55" y="244"/>
                  </a:lnTo>
                  <a:cubicBezTo>
                    <a:pt x="55" y="244"/>
                    <a:pt x="55" y="272"/>
                    <a:pt x="82" y="299"/>
                  </a:cubicBezTo>
                  <a:lnTo>
                    <a:pt x="109" y="299"/>
                  </a:lnTo>
                  <a:cubicBezTo>
                    <a:pt x="163" y="299"/>
                    <a:pt x="190" y="244"/>
                    <a:pt x="272" y="244"/>
                  </a:cubicBezTo>
                  <a:cubicBezTo>
                    <a:pt x="272" y="217"/>
                    <a:pt x="299" y="190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1"/>
            <p:cNvSpPr/>
            <p:nvPr/>
          </p:nvSpPr>
          <p:spPr>
            <a:xfrm>
              <a:off x="3084269" y="3269365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299" y="1"/>
                  </a:moveTo>
                  <a:lnTo>
                    <a:pt x="299" y="1"/>
                  </a:lnTo>
                  <a:cubicBezTo>
                    <a:pt x="190" y="28"/>
                    <a:pt x="109" y="28"/>
                    <a:pt x="0" y="28"/>
                  </a:cubicBezTo>
                  <a:cubicBezTo>
                    <a:pt x="27" y="109"/>
                    <a:pt x="82" y="164"/>
                    <a:pt x="163" y="164"/>
                  </a:cubicBezTo>
                  <a:cubicBezTo>
                    <a:pt x="244" y="164"/>
                    <a:pt x="299" y="109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1"/>
            <p:cNvSpPr/>
            <p:nvPr/>
          </p:nvSpPr>
          <p:spPr>
            <a:xfrm>
              <a:off x="3111427" y="328564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8" y="245"/>
                    <a:pt x="298" y="164"/>
                  </a:cubicBezTo>
                  <a:cubicBezTo>
                    <a:pt x="298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1"/>
            <p:cNvSpPr/>
            <p:nvPr/>
          </p:nvSpPr>
          <p:spPr>
            <a:xfrm>
              <a:off x="3084269" y="3312804"/>
              <a:ext cx="19951" cy="20018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1"/>
            <p:cNvSpPr/>
            <p:nvPr/>
          </p:nvSpPr>
          <p:spPr>
            <a:xfrm>
              <a:off x="3058913" y="3285646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1"/>
            <p:cNvSpPr/>
            <p:nvPr/>
          </p:nvSpPr>
          <p:spPr>
            <a:xfrm>
              <a:off x="3098749" y="3367119"/>
              <a:ext cx="5471" cy="14546"/>
            </a:xfrm>
            <a:custGeom>
              <a:avLst/>
              <a:gdLst/>
              <a:ahLst/>
              <a:cxnLst/>
              <a:rect l="l" t="t" r="r" b="b"/>
              <a:pathLst>
                <a:path w="82" h="218" extrusionOk="0">
                  <a:moveTo>
                    <a:pt x="27" y="0"/>
                  </a:moveTo>
                  <a:cubicBezTo>
                    <a:pt x="27" y="82"/>
                    <a:pt x="0" y="163"/>
                    <a:pt x="54" y="217"/>
                  </a:cubicBezTo>
                  <a:cubicBezTo>
                    <a:pt x="82" y="190"/>
                    <a:pt x="82" y="163"/>
                    <a:pt x="82" y="109"/>
                  </a:cubicBezTo>
                  <a:cubicBezTo>
                    <a:pt x="82" y="55"/>
                    <a:pt x="54" y="28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1"/>
            <p:cNvSpPr/>
            <p:nvPr/>
          </p:nvSpPr>
          <p:spPr>
            <a:xfrm>
              <a:off x="3111427" y="3338160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71" y="272"/>
                    <a:pt x="298" y="217"/>
                  </a:cubicBezTo>
                  <a:lnTo>
                    <a:pt x="298" y="109"/>
                  </a:lnTo>
                  <a:cubicBezTo>
                    <a:pt x="271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1"/>
            <p:cNvSpPr/>
            <p:nvPr/>
          </p:nvSpPr>
          <p:spPr>
            <a:xfrm>
              <a:off x="3031755" y="210385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1"/>
            <p:cNvSpPr/>
            <p:nvPr/>
          </p:nvSpPr>
          <p:spPr>
            <a:xfrm>
              <a:off x="3058913" y="2082102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8" y="1"/>
                  </a:moveTo>
                  <a:cubicBezTo>
                    <a:pt x="1" y="28"/>
                    <a:pt x="1" y="55"/>
                    <a:pt x="1" y="82"/>
                  </a:cubicBezTo>
                  <a:cubicBezTo>
                    <a:pt x="1" y="163"/>
                    <a:pt x="55" y="245"/>
                    <a:pt x="136" y="245"/>
                  </a:cubicBezTo>
                  <a:cubicBezTo>
                    <a:pt x="218" y="245"/>
                    <a:pt x="272" y="190"/>
                    <a:pt x="299" y="109"/>
                  </a:cubicBezTo>
                  <a:lnTo>
                    <a:pt x="299" y="109"/>
                  </a:lnTo>
                  <a:cubicBezTo>
                    <a:pt x="268" y="132"/>
                    <a:pt x="237" y="142"/>
                    <a:pt x="208" y="142"/>
                  </a:cubicBezTo>
                  <a:cubicBezTo>
                    <a:pt x="133" y="142"/>
                    <a:pt x="67" y="7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1"/>
            <p:cNvSpPr/>
            <p:nvPr/>
          </p:nvSpPr>
          <p:spPr>
            <a:xfrm>
              <a:off x="3031755" y="2156302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1"/>
            <p:cNvSpPr/>
            <p:nvPr/>
          </p:nvSpPr>
          <p:spPr>
            <a:xfrm>
              <a:off x="3006399" y="2183460"/>
              <a:ext cx="20017" cy="18149"/>
            </a:xfrm>
            <a:custGeom>
              <a:avLst/>
              <a:gdLst/>
              <a:ahLst/>
              <a:cxnLst/>
              <a:rect l="l" t="t" r="r" b="b"/>
              <a:pathLst>
                <a:path w="300" h="272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163"/>
                    <a:pt x="1" y="163"/>
                    <a:pt x="1" y="190"/>
                  </a:cubicBezTo>
                  <a:cubicBezTo>
                    <a:pt x="55" y="218"/>
                    <a:pt x="137" y="245"/>
                    <a:pt x="218" y="272"/>
                  </a:cubicBezTo>
                  <a:cubicBezTo>
                    <a:pt x="272" y="245"/>
                    <a:pt x="299" y="190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1"/>
            <p:cNvSpPr/>
            <p:nvPr/>
          </p:nvSpPr>
          <p:spPr>
            <a:xfrm>
              <a:off x="3006399" y="2393381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1"/>
            <p:cNvSpPr/>
            <p:nvPr/>
          </p:nvSpPr>
          <p:spPr>
            <a:xfrm>
              <a:off x="3031755" y="2418737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1"/>
            <p:cNvSpPr/>
            <p:nvPr/>
          </p:nvSpPr>
          <p:spPr>
            <a:xfrm>
              <a:off x="3058913" y="2400654"/>
              <a:ext cx="16348" cy="12744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" y="0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1" y="109"/>
                    <a:pt x="55" y="190"/>
                    <a:pt x="136" y="190"/>
                  </a:cubicBezTo>
                  <a:cubicBezTo>
                    <a:pt x="190" y="190"/>
                    <a:pt x="218" y="163"/>
                    <a:pt x="245" y="136"/>
                  </a:cubicBezTo>
                  <a:cubicBezTo>
                    <a:pt x="163" y="109"/>
                    <a:pt x="82" y="55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1"/>
            <p:cNvSpPr/>
            <p:nvPr/>
          </p:nvSpPr>
          <p:spPr>
            <a:xfrm>
              <a:off x="3006399" y="244589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1"/>
            <p:cNvSpPr/>
            <p:nvPr/>
          </p:nvSpPr>
          <p:spPr>
            <a:xfrm>
              <a:off x="3031755" y="2471251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1"/>
            <p:cNvSpPr/>
            <p:nvPr/>
          </p:nvSpPr>
          <p:spPr>
            <a:xfrm>
              <a:off x="3006399" y="2498408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1"/>
            <p:cNvSpPr/>
            <p:nvPr/>
          </p:nvSpPr>
          <p:spPr>
            <a:xfrm>
              <a:off x="3031755" y="2523698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1"/>
            <p:cNvSpPr/>
            <p:nvPr/>
          </p:nvSpPr>
          <p:spPr>
            <a:xfrm>
              <a:off x="3006399" y="255085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1"/>
            <p:cNvSpPr/>
            <p:nvPr/>
          </p:nvSpPr>
          <p:spPr>
            <a:xfrm>
              <a:off x="3031755" y="2786133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1"/>
            <p:cNvSpPr/>
            <p:nvPr/>
          </p:nvSpPr>
          <p:spPr>
            <a:xfrm>
              <a:off x="3006399" y="281329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1"/>
            <p:cNvSpPr/>
            <p:nvPr/>
          </p:nvSpPr>
          <p:spPr>
            <a:xfrm>
              <a:off x="3031755" y="2838646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1"/>
            <p:cNvSpPr/>
            <p:nvPr/>
          </p:nvSpPr>
          <p:spPr>
            <a:xfrm>
              <a:off x="3006399" y="2865804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1"/>
            <p:cNvSpPr/>
            <p:nvPr/>
          </p:nvSpPr>
          <p:spPr>
            <a:xfrm>
              <a:off x="3031755" y="2891093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1"/>
            <p:cNvSpPr/>
            <p:nvPr/>
          </p:nvSpPr>
          <p:spPr>
            <a:xfrm>
              <a:off x="3006399" y="2918251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1"/>
            <p:cNvSpPr/>
            <p:nvPr/>
          </p:nvSpPr>
          <p:spPr>
            <a:xfrm>
              <a:off x="3031755" y="2945409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1"/>
            <p:cNvSpPr/>
            <p:nvPr/>
          </p:nvSpPr>
          <p:spPr>
            <a:xfrm>
              <a:off x="3031755" y="2997922"/>
              <a:ext cx="9141" cy="16348"/>
            </a:xfrm>
            <a:custGeom>
              <a:avLst/>
              <a:gdLst/>
              <a:ahLst/>
              <a:cxnLst/>
              <a:rect l="l" t="t" r="r" b="b"/>
              <a:pathLst>
                <a:path w="137" h="245" extrusionOk="0">
                  <a:moveTo>
                    <a:pt x="109" y="0"/>
                  </a:moveTo>
                  <a:cubicBezTo>
                    <a:pt x="55" y="0"/>
                    <a:pt x="1" y="82"/>
                    <a:pt x="1" y="136"/>
                  </a:cubicBezTo>
                  <a:cubicBezTo>
                    <a:pt x="1" y="190"/>
                    <a:pt x="28" y="217"/>
                    <a:pt x="28" y="244"/>
                  </a:cubicBezTo>
                  <a:cubicBezTo>
                    <a:pt x="82" y="244"/>
                    <a:pt x="109" y="244"/>
                    <a:pt x="136" y="217"/>
                  </a:cubicBezTo>
                  <a:cubicBezTo>
                    <a:pt x="82" y="163"/>
                    <a:pt x="109" y="82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1"/>
            <p:cNvSpPr/>
            <p:nvPr/>
          </p:nvSpPr>
          <p:spPr>
            <a:xfrm>
              <a:off x="3006399" y="297076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1"/>
            <p:cNvSpPr/>
            <p:nvPr/>
          </p:nvSpPr>
          <p:spPr>
            <a:xfrm>
              <a:off x="3033557" y="3162603"/>
              <a:ext cx="18216" cy="12744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272" y="0"/>
                  </a:moveTo>
                  <a:cubicBezTo>
                    <a:pt x="164" y="0"/>
                    <a:pt x="82" y="55"/>
                    <a:pt x="1" y="109"/>
                  </a:cubicBezTo>
                  <a:cubicBezTo>
                    <a:pt x="28" y="163"/>
                    <a:pt x="82" y="190"/>
                    <a:pt x="136" y="190"/>
                  </a:cubicBezTo>
                  <a:cubicBezTo>
                    <a:pt x="218" y="190"/>
                    <a:pt x="272" y="109"/>
                    <a:pt x="272" y="28"/>
                  </a:cubicBezTo>
                  <a:cubicBezTo>
                    <a:pt x="272" y="28"/>
                    <a:pt x="272" y="0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1"/>
            <p:cNvSpPr/>
            <p:nvPr/>
          </p:nvSpPr>
          <p:spPr>
            <a:xfrm>
              <a:off x="3031755" y="3207843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1"/>
            <p:cNvSpPr/>
            <p:nvPr/>
          </p:nvSpPr>
          <p:spPr>
            <a:xfrm>
              <a:off x="3020879" y="3187959"/>
              <a:ext cx="5538" cy="12744"/>
            </a:xfrm>
            <a:custGeom>
              <a:avLst/>
              <a:gdLst/>
              <a:ahLst/>
              <a:cxnLst/>
              <a:rect l="l" t="t" r="r" b="b"/>
              <a:pathLst>
                <a:path w="83" h="191" extrusionOk="0">
                  <a:moveTo>
                    <a:pt x="82" y="0"/>
                  </a:moveTo>
                  <a:cubicBezTo>
                    <a:pt x="55" y="54"/>
                    <a:pt x="28" y="136"/>
                    <a:pt x="1" y="190"/>
                  </a:cubicBezTo>
                  <a:cubicBezTo>
                    <a:pt x="55" y="163"/>
                    <a:pt x="82" y="109"/>
                    <a:pt x="82" y="54"/>
                  </a:cubicBezTo>
                  <a:cubicBezTo>
                    <a:pt x="82" y="27"/>
                    <a:pt x="82" y="27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1"/>
            <p:cNvSpPr/>
            <p:nvPr/>
          </p:nvSpPr>
          <p:spPr>
            <a:xfrm>
              <a:off x="3058913" y="3236803"/>
              <a:ext cx="1868" cy="14546"/>
            </a:xfrm>
            <a:custGeom>
              <a:avLst/>
              <a:gdLst/>
              <a:ahLst/>
              <a:cxnLst/>
              <a:rect l="l" t="t" r="r" b="b"/>
              <a:pathLst>
                <a:path w="28" h="218" extrusionOk="0">
                  <a:moveTo>
                    <a:pt x="28" y="1"/>
                  </a:moveTo>
                  <a:cubicBezTo>
                    <a:pt x="1" y="28"/>
                    <a:pt x="1" y="55"/>
                    <a:pt x="1" y="109"/>
                  </a:cubicBezTo>
                  <a:cubicBezTo>
                    <a:pt x="1" y="136"/>
                    <a:pt x="1" y="190"/>
                    <a:pt x="28" y="218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1"/>
            <p:cNvSpPr/>
            <p:nvPr/>
          </p:nvSpPr>
          <p:spPr>
            <a:xfrm>
              <a:off x="3031755" y="3260357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136"/>
                    <a:pt x="299" y="109"/>
                    <a:pt x="299" y="109"/>
                  </a:cubicBezTo>
                  <a:lnTo>
                    <a:pt x="299" y="82"/>
                  </a:lnTo>
                  <a:cubicBezTo>
                    <a:pt x="272" y="27"/>
                    <a:pt x="218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1"/>
            <p:cNvSpPr/>
            <p:nvPr/>
          </p:nvSpPr>
          <p:spPr>
            <a:xfrm>
              <a:off x="3039029" y="3312804"/>
              <a:ext cx="12744" cy="7340"/>
            </a:xfrm>
            <a:custGeom>
              <a:avLst/>
              <a:gdLst/>
              <a:ahLst/>
              <a:cxnLst/>
              <a:rect l="l" t="t" r="r" b="b"/>
              <a:pathLst>
                <a:path w="191" h="110" extrusionOk="0">
                  <a:moveTo>
                    <a:pt x="0" y="1"/>
                  </a:moveTo>
                  <a:cubicBezTo>
                    <a:pt x="54" y="55"/>
                    <a:pt x="109" y="109"/>
                    <a:pt x="190" y="109"/>
                  </a:cubicBezTo>
                  <a:cubicBezTo>
                    <a:pt x="190" y="55"/>
                    <a:pt x="136" y="1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1"/>
            <p:cNvSpPr/>
            <p:nvPr/>
          </p:nvSpPr>
          <p:spPr>
            <a:xfrm>
              <a:off x="3006399" y="3285646"/>
              <a:ext cx="20017" cy="20018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191"/>
                    <a:pt x="1" y="218"/>
                    <a:pt x="28" y="245"/>
                  </a:cubicBezTo>
                  <a:cubicBezTo>
                    <a:pt x="82" y="272"/>
                    <a:pt x="137" y="299"/>
                    <a:pt x="191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1"/>
            <p:cNvSpPr/>
            <p:nvPr/>
          </p:nvSpPr>
          <p:spPr>
            <a:xfrm>
              <a:off x="2979309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55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lnTo>
                    <a:pt x="217" y="299"/>
                  </a:lnTo>
                  <a:cubicBezTo>
                    <a:pt x="190" y="272"/>
                    <a:pt x="163" y="245"/>
                    <a:pt x="136" y="218"/>
                  </a:cubicBezTo>
                  <a:cubicBezTo>
                    <a:pt x="163" y="191"/>
                    <a:pt x="244" y="164"/>
                    <a:pt x="298" y="82"/>
                  </a:cubicBezTo>
                  <a:cubicBezTo>
                    <a:pt x="271" y="28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1"/>
            <p:cNvSpPr/>
            <p:nvPr/>
          </p:nvSpPr>
          <p:spPr>
            <a:xfrm>
              <a:off x="2979309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1"/>
            <p:cNvSpPr/>
            <p:nvPr/>
          </p:nvSpPr>
          <p:spPr>
            <a:xfrm>
              <a:off x="2961159" y="2025986"/>
              <a:ext cx="12744" cy="20017"/>
            </a:xfrm>
            <a:custGeom>
              <a:avLst/>
              <a:gdLst/>
              <a:ahLst/>
              <a:cxnLst/>
              <a:rect l="l" t="t" r="r" b="b"/>
              <a:pathLst>
                <a:path w="191" h="300" extrusionOk="0">
                  <a:moveTo>
                    <a:pt x="55" y="1"/>
                  </a:moveTo>
                  <a:cubicBezTo>
                    <a:pt x="55" y="1"/>
                    <a:pt x="82" y="28"/>
                    <a:pt x="82" y="28"/>
                  </a:cubicBezTo>
                  <a:cubicBezTo>
                    <a:pt x="82" y="82"/>
                    <a:pt x="28" y="218"/>
                    <a:pt x="1" y="299"/>
                  </a:cubicBezTo>
                  <a:lnTo>
                    <a:pt x="82" y="299"/>
                  </a:lnTo>
                  <a:cubicBezTo>
                    <a:pt x="82" y="272"/>
                    <a:pt x="109" y="272"/>
                    <a:pt x="136" y="245"/>
                  </a:cubicBezTo>
                  <a:cubicBezTo>
                    <a:pt x="164" y="218"/>
                    <a:pt x="191" y="191"/>
                    <a:pt x="191" y="136"/>
                  </a:cubicBezTo>
                  <a:cubicBezTo>
                    <a:pt x="191" y="55"/>
                    <a:pt x="136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1"/>
            <p:cNvSpPr/>
            <p:nvPr/>
          </p:nvSpPr>
          <p:spPr>
            <a:xfrm>
              <a:off x="2979309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1"/>
            <p:cNvSpPr/>
            <p:nvPr/>
          </p:nvSpPr>
          <p:spPr>
            <a:xfrm>
              <a:off x="2979309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1"/>
            <p:cNvSpPr/>
            <p:nvPr/>
          </p:nvSpPr>
          <p:spPr>
            <a:xfrm>
              <a:off x="2979309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lnTo>
                    <a:pt x="190" y="299"/>
                  </a:lnTo>
                  <a:cubicBezTo>
                    <a:pt x="217" y="271"/>
                    <a:pt x="217" y="271"/>
                    <a:pt x="244" y="244"/>
                  </a:cubicBezTo>
                  <a:lnTo>
                    <a:pt x="271" y="244"/>
                  </a:lnTo>
                  <a:cubicBezTo>
                    <a:pt x="298" y="217"/>
                    <a:pt x="298" y="190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1"/>
            <p:cNvSpPr/>
            <p:nvPr/>
          </p:nvSpPr>
          <p:spPr>
            <a:xfrm>
              <a:off x="2953953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82" y="0"/>
                  </a:moveTo>
                  <a:cubicBezTo>
                    <a:pt x="27" y="27"/>
                    <a:pt x="0" y="82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ubicBezTo>
                    <a:pt x="109" y="0"/>
                    <a:pt x="109" y="27"/>
                    <a:pt x="82" y="27"/>
                  </a:cubicBezTo>
                  <a:cubicBezTo>
                    <a:pt x="82" y="27"/>
                    <a:pt x="82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1"/>
            <p:cNvSpPr/>
            <p:nvPr/>
          </p:nvSpPr>
          <p:spPr>
            <a:xfrm>
              <a:off x="2979309" y="2366290"/>
              <a:ext cx="12678" cy="19951"/>
            </a:xfrm>
            <a:custGeom>
              <a:avLst/>
              <a:gdLst/>
              <a:ahLst/>
              <a:cxnLst/>
              <a:rect l="l" t="t" r="r" b="b"/>
              <a:pathLst>
                <a:path w="190" h="299" extrusionOk="0">
                  <a:moveTo>
                    <a:pt x="163" y="0"/>
                  </a:moveTo>
                  <a:cubicBezTo>
                    <a:pt x="81" y="0"/>
                    <a:pt x="0" y="81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lnTo>
                    <a:pt x="190" y="298"/>
                  </a:lnTo>
                  <a:cubicBezTo>
                    <a:pt x="190" y="217"/>
                    <a:pt x="190" y="109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1"/>
            <p:cNvSpPr/>
            <p:nvPr/>
          </p:nvSpPr>
          <p:spPr>
            <a:xfrm>
              <a:off x="2952151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1"/>
            <p:cNvSpPr/>
            <p:nvPr/>
          </p:nvSpPr>
          <p:spPr>
            <a:xfrm>
              <a:off x="2979309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1"/>
            <p:cNvSpPr/>
            <p:nvPr/>
          </p:nvSpPr>
          <p:spPr>
            <a:xfrm>
              <a:off x="2952151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1"/>
            <p:cNvSpPr/>
            <p:nvPr/>
          </p:nvSpPr>
          <p:spPr>
            <a:xfrm>
              <a:off x="2979309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1"/>
            <p:cNvSpPr/>
            <p:nvPr/>
          </p:nvSpPr>
          <p:spPr>
            <a:xfrm>
              <a:off x="2953953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1"/>
            <p:cNvSpPr/>
            <p:nvPr/>
          </p:nvSpPr>
          <p:spPr>
            <a:xfrm>
              <a:off x="2979309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1"/>
            <p:cNvSpPr/>
            <p:nvPr/>
          </p:nvSpPr>
          <p:spPr>
            <a:xfrm>
              <a:off x="2952151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1"/>
            <p:cNvSpPr/>
            <p:nvPr/>
          </p:nvSpPr>
          <p:spPr>
            <a:xfrm>
              <a:off x="2979309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1"/>
            <p:cNvSpPr/>
            <p:nvPr/>
          </p:nvSpPr>
          <p:spPr>
            <a:xfrm>
              <a:off x="2952151" y="2813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1"/>
            <p:cNvSpPr/>
            <p:nvPr/>
          </p:nvSpPr>
          <p:spPr>
            <a:xfrm>
              <a:off x="2979309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1"/>
            <p:cNvSpPr/>
            <p:nvPr/>
          </p:nvSpPr>
          <p:spPr>
            <a:xfrm>
              <a:off x="2952151" y="28658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1"/>
            <p:cNvSpPr/>
            <p:nvPr/>
          </p:nvSpPr>
          <p:spPr>
            <a:xfrm>
              <a:off x="2979309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1"/>
            <p:cNvSpPr/>
            <p:nvPr/>
          </p:nvSpPr>
          <p:spPr>
            <a:xfrm>
              <a:off x="2952151" y="291825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1"/>
            <p:cNvSpPr/>
            <p:nvPr/>
          </p:nvSpPr>
          <p:spPr>
            <a:xfrm>
              <a:off x="2979309" y="294540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1"/>
            <p:cNvSpPr/>
            <p:nvPr/>
          </p:nvSpPr>
          <p:spPr>
            <a:xfrm>
              <a:off x="2984713" y="2997922"/>
              <a:ext cx="14546" cy="5471"/>
            </a:xfrm>
            <a:custGeom>
              <a:avLst/>
              <a:gdLst/>
              <a:ahLst/>
              <a:cxnLst/>
              <a:rect l="l" t="t" r="r" b="b"/>
              <a:pathLst>
                <a:path w="218" h="82" extrusionOk="0">
                  <a:moveTo>
                    <a:pt x="0" y="0"/>
                  </a:moveTo>
                  <a:cubicBezTo>
                    <a:pt x="55" y="27"/>
                    <a:pt x="82" y="82"/>
                    <a:pt x="163" y="82"/>
                  </a:cubicBezTo>
                  <a:cubicBezTo>
                    <a:pt x="163" y="82"/>
                    <a:pt x="190" y="82"/>
                    <a:pt x="217" y="54"/>
                  </a:cubicBezTo>
                  <a:cubicBezTo>
                    <a:pt x="190" y="27"/>
                    <a:pt x="136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1"/>
            <p:cNvSpPr/>
            <p:nvPr/>
          </p:nvSpPr>
          <p:spPr>
            <a:xfrm>
              <a:off x="2953953" y="297076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1"/>
            <p:cNvSpPr/>
            <p:nvPr/>
          </p:nvSpPr>
          <p:spPr>
            <a:xfrm>
              <a:off x="2981110" y="3218720"/>
              <a:ext cx="18149" cy="9075"/>
            </a:xfrm>
            <a:custGeom>
              <a:avLst/>
              <a:gdLst/>
              <a:ahLst/>
              <a:cxnLst/>
              <a:rect l="l" t="t" r="r" b="b"/>
              <a:pathLst>
                <a:path w="272" h="136" extrusionOk="0">
                  <a:moveTo>
                    <a:pt x="244" y="0"/>
                  </a:moveTo>
                  <a:cubicBezTo>
                    <a:pt x="163" y="0"/>
                    <a:pt x="82" y="27"/>
                    <a:pt x="0" y="82"/>
                  </a:cubicBezTo>
                  <a:cubicBezTo>
                    <a:pt x="27" y="109"/>
                    <a:pt x="82" y="136"/>
                    <a:pt x="136" y="136"/>
                  </a:cubicBezTo>
                  <a:cubicBezTo>
                    <a:pt x="217" y="136"/>
                    <a:pt x="271" y="82"/>
                    <a:pt x="27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1"/>
            <p:cNvSpPr/>
            <p:nvPr/>
          </p:nvSpPr>
          <p:spPr>
            <a:xfrm>
              <a:off x="2952151" y="3233200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1"/>
            <p:cNvSpPr/>
            <p:nvPr/>
          </p:nvSpPr>
          <p:spPr>
            <a:xfrm>
              <a:off x="2979309" y="326035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163"/>
                    <a:pt x="0" y="190"/>
                    <a:pt x="0" y="190"/>
                  </a:cubicBezTo>
                  <a:cubicBezTo>
                    <a:pt x="54" y="217"/>
                    <a:pt x="81" y="244"/>
                    <a:pt x="109" y="299"/>
                  </a:cubicBezTo>
                  <a:lnTo>
                    <a:pt x="163" y="299"/>
                  </a:lnTo>
                  <a:cubicBezTo>
                    <a:pt x="244" y="299"/>
                    <a:pt x="298" y="244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1"/>
            <p:cNvSpPr/>
            <p:nvPr/>
          </p:nvSpPr>
          <p:spPr>
            <a:xfrm>
              <a:off x="3006399" y="3233200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1"/>
            <p:cNvSpPr/>
            <p:nvPr/>
          </p:nvSpPr>
          <p:spPr>
            <a:xfrm>
              <a:off x="2926795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1"/>
            <p:cNvSpPr/>
            <p:nvPr/>
          </p:nvSpPr>
          <p:spPr>
            <a:xfrm>
              <a:off x="2953953" y="2087507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0" y="1"/>
                  </a:moveTo>
                  <a:cubicBezTo>
                    <a:pt x="0" y="82"/>
                    <a:pt x="55" y="164"/>
                    <a:pt x="136" y="164"/>
                  </a:cubicBezTo>
                  <a:cubicBezTo>
                    <a:pt x="217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1"/>
            <p:cNvSpPr/>
            <p:nvPr/>
          </p:nvSpPr>
          <p:spPr>
            <a:xfrm>
              <a:off x="2899637" y="2087507"/>
              <a:ext cx="21819" cy="10943"/>
            </a:xfrm>
            <a:custGeom>
              <a:avLst/>
              <a:gdLst/>
              <a:ahLst/>
              <a:cxnLst/>
              <a:rect l="l" t="t" r="r" b="b"/>
              <a:pathLst>
                <a:path w="327" h="164" extrusionOk="0">
                  <a:moveTo>
                    <a:pt x="1" y="1"/>
                  </a:moveTo>
                  <a:cubicBezTo>
                    <a:pt x="1" y="82"/>
                    <a:pt x="82" y="164"/>
                    <a:pt x="163" y="164"/>
                  </a:cubicBezTo>
                  <a:cubicBezTo>
                    <a:pt x="245" y="164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1"/>
            <p:cNvSpPr/>
            <p:nvPr/>
          </p:nvSpPr>
          <p:spPr>
            <a:xfrm>
              <a:off x="2899637" y="212914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1"/>
            <p:cNvSpPr/>
            <p:nvPr/>
          </p:nvSpPr>
          <p:spPr>
            <a:xfrm>
              <a:off x="2926795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1"/>
            <p:cNvSpPr/>
            <p:nvPr/>
          </p:nvSpPr>
          <p:spPr>
            <a:xfrm>
              <a:off x="2952151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1"/>
            <p:cNvSpPr/>
            <p:nvPr/>
          </p:nvSpPr>
          <p:spPr>
            <a:xfrm>
              <a:off x="2899637" y="218346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1"/>
            <p:cNvSpPr/>
            <p:nvPr/>
          </p:nvSpPr>
          <p:spPr>
            <a:xfrm>
              <a:off x="2926795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1"/>
            <p:cNvSpPr/>
            <p:nvPr/>
          </p:nvSpPr>
          <p:spPr>
            <a:xfrm>
              <a:off x="2953953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1"/>
            <p:cNvSpPr/>
            <p:nvPr/>
          </p:nvSpPr>
          <p:spPr>
            <a:xfrm>
              <a:off x="2899637" y="223597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1"/>
            <p:cNvSpPr/>
            <p:nvPr/>
          </p:nvSpPr>
          <p:spPr>
            <a:xfrm>
              <a:off x="2926795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1"/>
            <p:cNvSpPr/>
            <p:nvPr/>
          </p:nvSpPr>
          <p:spPr>
            <a:xfrm>
              <a:off x="2952151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4" y="298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1"/>
            <p:cNvSpPr/>
            <p:nvPr/>
          </p:nvSpPr>
          <p:spPr>
            <a:xfrm>
              <a:off x="2953953" y="2288420"/>
              <a:ext cx="7273" cy="18149"/>
            </a:xfrm>
            <a:custGeom>
              <a:avLst/>
              <a:gdLst/>
              <a:ahLst/>
              <a:cxnLst/>
              <a:rect l="l" t="t" r="r" b="b"/>
              <a:pathLst>
                <a:path w="109" h="272" extrusionOk="0">
                  <a:moveTo>
                    <a:pt x="109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27" y="245"/>
                    <a:pt x="82" y="272"/>
                  </a:cubicBezTo>
                  <a:cubicBezTo>
                    <a:pt x="82" y="163"/>
                    <a:pt x="82" y="82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1"/>
            <p:cNvSpPr/>
            <p:nvPr/>
          </p:nvSpPr>
          <p:spPr>
            <a:xfrm>
              <a:off x="2899637" y="228842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1"/>
            <p:cNvSpPr/>
            <p:nvPr/>
          </p:nvSpPr>
          <p:spPr>
            <a:xfrm>
              <a:off x="2926795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1"/>
            <p:cNvSpPr/>
            <p:nvPr/>
          </p:nvSpPr>
          <p:spPr>
            <a:xfrm>
              <a:off x="2899637" y="234093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1"/>
            <p:cNvSpPr/>
            <p:nvPr/>
          </p:nvSpPr>
          <p:spPr>
            <a:xfrm>
              <a:off x="2926795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1"/>
            <p:cNvSpPr/>
            <p:nvPr/>
          </p:nvSpPr>
          <p:spPr>
            <a:xfrm>
              <a:off x="2899637" y="239338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1"/>
            <p:cNvSpPr/>
            <p:nvPr/>
          </p:nvSpPr>
          <p:spPr>
            <a:xfrm>
              <a:off x="2926795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1"/>
            <p:cNvSpPr/>
            <p:nvPr/>
          </p:nvSpPr>
          <p:spPr>
            <a:xfrm>
              <a:off x="2899637" y="244589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1"/>
            <p:cNvSpPr/>
            <p:nvPr/>
          </p:nvSpPr>
          <p:spPr>
            <a:xfrm>
              <a:off x="2926795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1"/>
            <p:cNvSpPr/>
            <p:nvPr/>
          </p:nvSpPr>
          <p:spPr>
            <a:xfrm>
              <a:off x="2899637" y="249840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1"/>
            <p:cNvSpPr/>
            <p:nvPr/>
          </p:nvSpPr>
          <p:spPr>
            <a:xfrm>
              <a:off x="2926795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1"/>
            <p:cNvSpPr/>
            <p:nvPr/>
          </p:nvSpPr>
          <p:spPr>
            <a:xfrm>
              <a:off x="2899637" y="2550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1"/>
            <p:cNvSpPr/>
            <p:nvPr/>
          </p:nvSpPr>
          <p:spPr>
            <a:xfrm>
              <a:off x="2926795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1"/>
            <p:cNvSpPr/>
            <p:nvPr/>
          </p:nvSpPr>
          <p:spPr>
            <a:xfrm>
              <a:off x="2899637" y="260336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1"/>
            <p:cNvSpPr/>
            <p:nvPr/>
          </p:nvSpPr>
          <p:spPr>
            <a:xfrm>
              <a:off x="2926795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1"/>
            <p:cNvSpPr/>
            <p:nvPr/>
          </p:nvSpPr>
          <p:spPr>
            <a:xfrm>
              <a:off x="2899637" y="2655816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1"/>
            <p:cNvSpPr/>
            <p:nvPr/>
          </p:nvSpPr>
          <p:spPr>
            <a:xfrm>
              <a:off x="2926795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1"/>
            <p:cNvSpPr/>
            <p:nvPr/>
          </p:nvSpPr>
          <p:spPr>
            <a:xfrm>
              <a:off x="2899637" y="270833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1"/>
            <p:cNvSpPr/>
            <p:nvPr/>
          </p:nvSpPr>
          <p:spPr>
            <a:xfrm>
              <a:off x="2926795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1"/>
            <p:cNvSpPr/>
            <p:nvPr/>
          </p:nvSpPr>
          <p:spPr>
            <a:xfrm>
              <a:off x="2899637" y="2760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1"/>
            <p:cNvSpPr/>
            <p:nvPr/>
          </p:nvSpPr>
          <p:spPr>
            <a:xfrm>
              <a:off x="2926795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1"/>
            <p:cNvSpPr/>
            <p:nvPr/>
          </p:nvSpPr>
          <p:spPr>
            <a:xfrm>
              <a:off x="2899637" y="2813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1"/>
            <p:cNvSpPr/>
            <p:nvPr/>
          </p:nvSpPr>
          <p:spPr>
            <a:xfrm>
              <a:off x="2926795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1"/>
            <p:cNvSpPr/>
            <p:nvPr/>
          </p:nvSpPr>
          <p:spPr>
            <a:xfrm>
              <a:off x="2899637" y="286580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1"/>
            <p:cNvSpPr/>
            <p:nvPr/>
          </p:nvSpPr>
          <p:spPr>
            <a:xfrm>
              <a:off x="2926795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1"/>
            <p:cNvSpPr/>
            <p:nvPr/>
          </p:nvSpPr>
          <p:spPr>
            <a:xfrm>
              <a:off x="2899637" y="291825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1"/>
            <p:cNvSpPr/>
            <p:nvPr/>
          </p:nvSpPr>
          <p:spPr>
            <a:xfrm>
              <a:off x="2926795" y="294540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1"/>
            <p:cNvSpPr/>
            <p:nvPr/>
          </p:nvSpPr>
          <p:spPr>
            <a:xfrm>
              <a:off x="2926795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1"/>
            <p:cNvSpPr/>
            <p:nvPr/>
          </p:nvSpPr>
          <p:spPr>
            <a:xfrm>
              <a:off x="2899637" y="297076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1"/>
            <p:cNvSpPr/>
            <p:nvPr/>
          </p:nvSpPr>
          <p:spPr>
            <a:xfrm>
              <a:off x="2899637" y="302321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1"/>
            <p:cNvSpPr/>
            <p:nvPr/>
          </p:nvSpPr>
          <p:spPr>
            <a:xfrm>
              <a:off x="2926795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1"/>
            <p:cNvSpPr/>
            <p:nvPr/>
          </p:nvSpPr>
          <p:spPr>
            <a:xfrm>
              <a:off x="2899637" y="3180686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1"/>
            <p:cNvSpPr/>
            <p:nvPr/>
          </p:nvSpPr>
          <p:spPr>
            <a:xfrm>
              <a:off x="2899637" y="3233200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1"/>
            <p:cNvSpPr/>
            <p:nvPr/>
          </p:nvSpPr>
          <p:spPr>
            <a:xfrm>
              <a:off x="2926795" y="3260357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163"/>
                    <a:pt x="0" y="163"/>
                    <a:pt x="0" y="163"/>
                  </a:cubicBezTo>
                  <a:lnTo>
                    <a:pt x="28" y="163"/>
                  </a:lnTo>
                  <a:cubicBezTo>
                    <a:pt x="55" y="190"/>
                    <a:pt x="109" y="244"/>
                    <a:pt x="190" y="244"/>
                  </a:cubicBezTo>
                  <a:cubicBezTo>
                    <a:pt x="245" y="244"/>
                    <a:pt x="272" y="217"/>
                    <a:pt x="299" y="190"/>
                  </a:cubicBezTo>
                  <a:cubicBezTo>
                    <a:pt x="299" y="190"/>
                    <a:pt x="299" y="163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1"/>
            <p:cNvSpPr/>
            <p:nvPr/>
          </p:nvSpPr>
          <p:spPr>
            <a:xfrm>
              <a:off x="2874281" y="210385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1"/>
            <p:cNvSpPr/>
            <p:nvPr/>
          </p:nvSpPr>
          <p:spPr>
            <a:xfrm>
              <a:off x="2847190" y="2087507"/>
              <a:ext cx="21752" cy="10943"/>
            </a:xfrm>
            <a:custGeom>
              <a:avLst/>
              <a:gdLst/>
              <a:ahLst/>
              <a:cxnLst/>
              <a:rect l="l" t="t" r="r" b="b"/>
              <a:pathLst>
                <a:path w="326" h="164" extrusionOk="0">
                  <a:moveTo>
                    <a:pt x="0" y="1"/>
                  </a:moveTo>
                  <a:cubicBezTo>
                    <a:pt x="0" y="82"/>
                    <a:pt x="81" y="164"/>
                    <a:pt x="163" y="164"/>
                  </a:cubicBezTo>
                  <a:cubicBezTo>
                    <a:pt x="244" y="164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1"/>
            <p:cNvSpPr/>
            <p:nvPr/>
          </p:nvSpPr>
          <p:spPr>
            <a:xfrm>
              <a:off x="2847190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1"/>
            <p:cNvSpPr/>
            <p:nvPr/>
          </p:nvSpPr>
          <p:spPr>
            <a:xfrm>
              <a:off x="2874281" y="2156302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1"/>
            <p:cNvSpPr/>
            <p:nvPr/>
          </p:nvSpPr>
          <p:spPr>
            <a:xfrm>
              <a:off x="2847190" y="218346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1"/>
            <p:cNvSpPr/>
            <p:nvPr/>
          </p:nvSpPr>
          <p:spPr>
            <a:xfrm>
              <a:off x="2874281" y="220881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1"/>
            <p:cNvSpPr/>
            <p:nvPr/>
          </p:nvSpPr>
          <p:spPr>
            <a:xfrm>
              <a:off x="2847190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17"/>
                    <a:pt x="81" y="298"/>
                    <a:pt x="163" y="298"/>
                  </a:cubicBezTo>
                  <a:cubicBezTo>
                    <a:pt x="244" y="298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1"/>
            <p:cNvSpPr/>
            <p:nvPr/>
          </p:nvSpPr>
          <p:spPr>
            <a:xfrm>
              <a:off x="2874281" y="2261263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1"/>
            <p:cNvSpPr/>
            <p:nvPr/>
          </p:nvSpPr>
          <p:spPr>
            <a:xfrm>
              <a:off x="2847190" y="228842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1"/>
            <p:cNvSpPr/>
            <p:nvPr/>
          </p:nvSpPr>
          <p:spPr>
            <a:xfrm>
              <a:off x="2874281" y="231377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1"/>
            <p:cNvSpPr/>
            <p:nvPr/>
          </p:nvSpPr>
          <p:spPr>
            <a:xfrm>
              <a:off x="2847190" y="234093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1"/>
            <p:cNvSpPr/>
            <p:nvPr/>
          </p:nvSpPr>
          <p:spPr>
            <a:xfrm>
              <a:off x="2874281" y="236629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64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1"/>
            <p:cNvSpPr/>
            <p:nvPr/>
          </p:nvSpPr>
          <p:spPr>
            <a:xfrm>
              <a:off x="2847190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1"/>
            <p:cNvSpPr/>
            <p:nvPr/>
          </p:nvSpPr>
          <p:spPr>
            <a:xfrm>
              <a:off x="2874281" y="2418737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1"/>
            <p:cNvSpPr/>
            <p:nvPr/>
          </p:nvSpPr>
          <p:spPr>
            <a:xfrm>
              <a:off x="2847190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1"/>
            <p:cNvSpPr/>
            <p:nvPr/>
          </p:nvSpPr>
          <p:spPr>
            <a:xfrm>
              <a:off x="2874281" y="2471251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1"/>
            <p:cNvSpPr/>
            <p:nvPr/>
          </p:nvSpPr>
          <p:spPr>
            <a:xfrm>
              <a:off x="2847190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1"/>
            <p:cNvSpPr/>
            <p:nvPr/>
          </p:nvSpPr>
          <p:spPr>
            <a:xfrm>
              <a:off x="2874281" y="2523698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1"/>
            <p:cNvSpPr/>
            <p:nvPr/>
          </p:nvSpPr>
          <p:spPr>
            <a:xfrm>
              <a:off x="2847190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1"/>
            <p:cNvSpPr/>
            <p:nvPr/>
          </p:nvSpPr>
          <p:spPr>
            <a:xfrm>
              <a:off x="2874281" y="2576211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1"/>
            <p:cNvSpPr/>
            <p:nvPr/>
          </p:nvSpPr>
          <p:spPr>
            <a:xfrm>
              <a:off x="2847190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1"/>
            <p:cNvSpPr/>
            <p:nvPr/>
          </p:nvSpPr>
          <p:spPr>
            <a:xfrm>
              <a:off x="2874281" y="2628658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1"/>
            <p:cNvSpPr/>
            <p:nvPr/>
          </p:nvSpPr>
          <p:spPr>
            <a:xfrm>
              <a:off x="2847190" y="265581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1"/>
            <p:cNvSpPr/>
            <p:nvPr/>
          </p:nvSpPr>
          <p:spPr>
            <a:xfrm>
              <a:off x="2874281" y="2681172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1"/>
            <p:cNvSpPr/>
            <p:nvPr/>
          </p:nvSpPr>
          <p:spPr>
            <a:xfrm>
              <a:off x="2847190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1"/>
            <p:cNvSpPr/>
            <p:nvPr/>
          </p:nvSpPr>
          <p:spPr>
            <a:xfrm>
              <a:off x="2874281" y="2733686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1"/>
            <p:cNvSpPr/>
            <p:nvPr/>
          </p:nvSpPr>
          <p:spPr>
            <a:xfrm>
              <a:off x="2847190" y="2760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1"/>
            <p:cNvSpPr/>
            <p:nvPr/>
          </p:nvSpPr>
          <p:spPr>
            <a:xfrm>
              <a:off x="2874281" y="2786133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1"/>
            <p:cNvSpPr/>
            <p:nvPr/>
          </p:nvSpPr>
          <p:spPr>
            <a:xfrm>
              <a:off x="2847190" y="2813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1"/>
            <p:cNvSpPr/>
            <p:nvPr/>
          </p:nvSpPr>
          <p:spPr>
            <a:xfrm>
              <a:off x="2874281" y="2838646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1"/>
            <p:cNvSpPr/>
            <p:nvPr/>
          </p:nvSpPr>
          <p:spPr>
            <a:xfrm>
              <a:off x="2847190" y="28658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1"/>
            <p:cNvSpPr/>
            <p:nvPr/>
          </p:nvSpPr>
          <p:spPr>
            <a:xfrm>
              <a:off x="2874281" y="2891093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1"/>
            <p:cNvSpPr/>
            <p:nvPr/>
          </p:nvSpPr>
          <p:spPr>
            <a:xfrm>
              <a:off x="2847190" y="291825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1"/>
            <p:cNvSpPr/>
            <p:nvPr/>
          </p:nvSpPr>
          <p:spPr>
            <a:xfrm>
              <a:off x="2874281" y="2945409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1"/>
            <p:cNvSpPr/>
            <p:nvPr/>
          </p:nvSpPr>
          <p:spPr>
            <a:xfrm>
              <a:off x="2874281" y="2997922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1"/>
            <p:cNvSpPr/>
            <p:nvPr/>
          </p:nvSpPr>
          <p:spPr>
            <a:xfrm>
              <a:off x="2847190" y="297076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1"/>
            <p:cNvSpPr/>
            <p:nvPr/>
          </p:nvSpPr>
          <p:spPr>
            <a:xfrm>
              <a:off x="2847190" y="302321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1"/>
            <p:cNvSpPr/>
            <p:nvPr/>
          </p:nvSpPr>
          <p:spPr>
            <a:xfrm>
              <a:off x="2874281" y="3050369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1"/>
            <p:cNvSpPr/>
            <p:nvPr/>
          </p:nvSpPr>
          <p:spPr>
            <a:xfrm>
              <a:off x="2899637" y="307572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1"/>
            <p:cNvSpPr/>
            <p:nvPr/>
          </p:nvSpPr>
          <p:spPr>
            <a:xfrm>
              <a:off x="2874281" y="3102883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1"/>
            <p:cNvSpPr/>
            <p:nvPr/>
          </p:nvSpPr>
          <p:spPr>
            <a:xfrm>
              <a:off x="2847190" y="307572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1"/>
            <p:cNvSpPr/>
            <p:nvPr/>
          </p:nvSpPr>
          <p:spPr>
            <a:xfrm>
              <a:off x="2899637" y="3128239"/>
              <a:ext cx="16348" cy="19951"/>
            </a:xfrm>
            <a:custGeom>
              <a:avLst/>
              <a:gdLst/>
              <a:ahLst/>
              <a:cxnLst/>
              <a:rect l="l" t="t" r="r" b="b"/>
              <a:pathLst>
                <a:path w="245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lnTo>
                    <a:pt x="245" y="298"/>
                  </a:lnTo>
                  <a:cubicBezTo>
                    <a:pt x="245" y="271"/>
                    <a:pt x="245" y="271"/>
                    <a:pt x="245" y="271"/>
                  </a:cubicBezTo>
                  <a:lnTo>
                    <a:pt x="245" y="27"/>
                  </a:lnTo>
                  <a:cubicBezTo>
                    <a:pt x="218" y="27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1"/>
            <p:cNvSpPr/>
            <p:nvPr/>
          </p:nvSpPr>
          <p:spPr>
            <a:xfrm>
              <a:off x="2847190" y="312823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1"/>
            <p:cNvSpPr/>
            <p:nvPr/>
          </p:nvSpPr>
          <p:spPr>
            <a:xfrm>
              <a:off x="2874281" y="3155330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1"/>
            <p:cNvSpPr/>
            <p:nvPr/>
          </p:nvSpPr>
          <p:spPr>
            <a:xfrm>
              <a:off x="2874281" y="3207843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1"/>
            <p:cNvSpPr/>
            <p:nvPr/>
          </p:nvSpPr>
          <p:spPr>
            <a:xfrm>
              <a:off x="2847190" y="318068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1"/>
            <p:cNvSpPr/>
            <p:nvPr/>
          </p:nvSpPr>
          <p:spPr>
            <a:xfrm>
              <a:off x="2852595" y="3233200"/>
              <a:ext cx="16348" cy="14546"/>
            </a:xfrm>
            <a:custGeom>
              <a:avLst/>
              <a:gdLst/>
              <a:ahLst/>
              <a:cxnLst/>
              <a:rect l="l" t="t" r="r" b="b"/>
              <a:pathLst>
                <a:path w="245" h="218" extrusionOk="0">
                  <a:moveTo>
                    <a:pt x="82" y="0"/>
                  </a:moveTo>
                  <a:cubicBezTo>
                    <a:pt x="55" y="0"/>
                    <a:pt x="28" y="27"/>
                    <a:pt x="0" y="27"/>
                  </a:cubicBezTo>
                  <a:lnTo>
                    <a:pt x="28" y="27"/>
                  </a:lnTo>
                  <a:cubicBezTo>
                    <a:pt x="109" y="82"/>
                    <a:pt x="136" y="163"/>
                    <a:pt x="217" y="217"/>
                  </a:cubicBezTo>
                  <a:cubicBezTo>
                    <a:pt x="245" y="217"/>
                    <a:pt x="245" y="190"/>
                    <a:pt x="245" y="163"/>
                  </a:cubicBezTo>
                  <a:cubicBezTo>
                    <a:pt x="245" y="82"/>
                    <a:pt x="163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1"/>
            <p:cNvSpPr/>
            <p:nvPr/>
          </p:nvSpPr>
          <p:spPr>
            <a:xfrm>
              <a:off x="2821834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1"/>
            <p:cNvSpPr/>
            <p:nvPr/>
          </p:nvSpPr>
          <p:spPr>
            <a:xfrm>
              <a:off x="2794677" y="2087507"/>
              <a:ext cx="21752" cy="10943"/>
            </a:xfrm>
            <a:custGeom>
              <a:avLst/>
              <a:gdLst/>
              <a:ahLst/>
              <a:cxnLst/>
              <a:rect l="l" t="t" r="r" b="b"/>
              <a:pathLst>
                <a:path w="326" h="164" extrusionOk="0">
                  <a:moveTo>
                    <a:pt x="0" y="1"/>
                  </a:moveTo>
                  <a:cubicBezTo>
                    <a:pt x="0" y="82"/>
                    <a:pt x="82" y="164"/>
                    <a:pt x="163" y="164"/>
                  </a:cubicBezTo>
                  <a:cubicBezTo>
                    <a:pt x="245" y="164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1"/>
            <p:cNvSpPr/>
            <p:nvPr/>
          </p:nvSpPr>
          <p:spPr>
            <a:xfrm>
              <a:off x="2794677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1"/>
            <p:cNvSpPr/>
            <p:nvPr/>
          </p:nvSpPr>
          <p:spPr>
            <a:xfrm>
              <a:off x="2821834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1"/>
            <p:cNvSpPr/>
            <p:nvPr/>
          </p:nvSpPr>
          <p:spPr>
            <a:xfrm>
              <a:off x="2794677" y="218346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1"/>
            <p:cNvSpPr/>
            <p:nvPr/>
          </p:nvSpPr>
          <p:spPr>
            <a:xfrm>
              <a:off x="2821834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1"/>
            <p:cNvSpPr/>
            <p:nvPr/>
          </p:nvSpPr>
          <p:spPr>
            <a:xfrm>
              <a:off x="2794677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1"/>
            <p:cNvSpPr/>
            <p:nvPr/>
          </p:nvSpPr>
          <p:spPr>
            <a:xfrm>
              <a:off x="2821834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1"/>
            <p:cNvSpPr/>
            <p:nvPr/>
          </p:nvSpPr>
          <p:spPr>
            <a:xfrm>
              <a:off x="2794677" y="228842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1"/>
            <p:cNvSpPr/>
            <p:nvPr/>
          </p:nvSpPr>
          <p:spPr>
            <a:xfrm>
              <a:off x="2821834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1"/>
            <p:cNvSpPr/>
            <p:nvPr/>
          </p:nvSpPr>
          <p:spPr>
            <a:xfrm>
              <a:off x="2794677" y="234093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1"/>
            <p:cNvSpPr/>
            <p:nvPr/>
          </p:nvSpPr>
          <p:spPr>
            <a:xfrm>
              <a:off x="2821834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63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1"/>
            <p:cNvSpPr/>
            <p:nvPr/>
          </p:nvSpPr>
          <p:spPr>
            <a:xfrm>
              <a:off x="2794677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1"/>
            <p:cNvSpPr/>
            <p:nvPr/>
          </p:nvSpPr>
          <p:spPr>
            <a:xfrm>
              <a:off x="2821834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1"/>
            <p:cNvSpPr/>
            <p:nvPr/>
          </p:nvSpPr>
          <p:spPr>
            <a:xfrm>
              <a:off x="2794677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1"/>
            <p:cNvSpPr/>
            <p:nvPr/>
          </p:nvSpPr>
          <p:spPr>
            <a:xfrm>
              <a:off x="2821834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1"/>
            <p:cNvSpPr/>
            <p:nvPr/>
          </p:nvSpPr>
          <p:spPr>
            <a:xfrm>
              <a:off x="2794677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1"/>
            <p:cNvSpPr/>
            <p:nvPr/>
          </p:nvSpPr>
          <p:spPr>
            <a:xfrm>
              <a:off x="2821834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1"/>
            <p:cNvSpPr/>
            <p:nvPr/>
          </p:nvSpPr>
          <p:spPr>
            <a:xfrm>
              <a:off x="2794677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1"/>
            <p:cNvSpPr/>
            <p:nvPr/>
          </p:nvSpPr>
          <p:spPr>
            <a:xfrm>
              <a:off x="2821834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1"/>
            <p:cNvSpPr/>
            <p:nvPr/>
          </p:nvSpPr>
          <p:spPr>
            <a:xfrm>
              <a:off x="2794677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1"/>
            <p:cNvSpPr/>
            <p:nvPr/>
          </p:nvSpPr>
          <p:spPr>
            <a:xfrm>
              <a:off x="2821834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1"/>
            <p:cNvSpPr/>
            <p:nvPr/>
          </p:nvSpPr>
          <p:spPr>
            <a:xfrm>
              <a:off x="2794677" y="265581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1"/>
            <p:cNvSpPr/>
            <p:nvPr/>
          </p:nvSpPr>
          <p:spPr>
            <a:xfrm>
              <a:off x="2821834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1"/>
            <p:cNvSpPr/>
            <p:nvPr/>
          </p:nvSpPr>
          <p:spPr>
            <a:xfrm>
              <a:off x="2794677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1"/>
            <p:cNvSpPr/>
            <p:nvPr/>
          </p:nvSpPr>
          <p:spPr>
            <a:xfrm>
              <a:off x="2821834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1"/>
            <p:cNvSpPr/>
            <p:nvPr/>
          </p:nvSpPr>
          <p:spPr>
            <a:xfrm>
              <a:off x="2794677" y="2760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1"/>
            <p:cNvSpPr/>
            <p:nvPr/>
          </p:nvSpPr>
          <p:spPr>
            <a:xfrm>
              <a:off x="2821834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1"/>
            <p:cNvSpPr/>
            <p:nvPr/>
          </p:nvSpPr>
          <p:spPr>
            <a:xfrm>
              <a:off x="2794677" y="2813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1"/>
            <p:cNvSpPr/>
            <p:nvPr/>
          </p:nvSpPr>
          <p:spPr>
            <a:xfrm>
              <a:off x="2821834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1"/>
            <p:cNvSpPr/>
            <p:nvPr/>
          </p:nvSpPr>
          <p:spPr>
            <a:xfrm>
              <a:off x="2794677" y="28658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1"/>
            <p:cNvSpPr/>
            <p:nvPr/>
          </p:nvSpPr>
          <p:spPr>
            <a:xfrm>
              <a:off x="2821834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1"/>
            <p:cNvSpPr/>
            <p:nvPr/>
          </p:nvSpPr>
          <p:spPr>
            <a:xfrm>
              <a:off x="2794677" y="291825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1"/>
            <p:cNvSpPr/>
            <p:nvPr/>
          </p:nvSpPr>
          <p:spPr>
            <a:xfrm>
              <a:off x="2821834" y="294540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1"/>
            <p:cNvSpPr/>
            <p:nvPr/>
          </p:nvSpPr>
          <p:spPr>
            <a:xfrm>
              <a:off x="2821834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1"/>
            <p:cNvSpPr/>
            <p:nvPr/>
          </p:nvSpPr>
          <p:spPr>
            <a:xfrm>
              <a:off x="2794677" y="297076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1"/>
            <p:cNvSpPr/>
            <p:nvPr/>
          </p:nvSpPr>
          <p:spPr>
            <a:xfrm>
              <a:off x="2794677" y="302321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1"/>
            <p:cNvSpPr/>
            <p:nvPr/>
          </p:nvSpPr>
          <p:spPr>
            <a:xfrm>
              <a:off x="2821834" y="3050369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1"/>
            <p:cNvSpPr/>
            <p:nvPr/>
          </p:nvSpPr>
          <p:spPr>
            <a:xfrm>
              <a:off x="2821834" y="310288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1"/>
            <p:cNvSpPr/>
            <p:nvPr/>
          </p:nvSpPr>
          <p:spPr>
            <a:xfrm>
              <a:off x="2794677" y="307572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1"/>
            <p:cNvSpPr/>
            <p:nvPr/>
          </p:nvSpPr>
          <p:spPr>
            <a:xfrm>
              <a:off x="2794677" y="312823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1"/>
            <p:cNvSpPr/>
            <p:nvPr/>
          </p:nvSpPr>
          <p:spPr>
            <a:xfrm>
              <a:off x="2821834" y="315533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4" y="299"/>
                    <a:pt x="299" y="218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1"/>
            <p:cNvSpPr/>
            <p:nvPr/>
          </p:nvSpPr>
          <p:spPr>
            <a:xfrm>
              <a:off x="2821834" y="3207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55" y="190"/>
                    <a:pt x="109" y="218"/>
                    <a:pt x="136" y="245"/>
                  </a:cubicBezTo>
                  <a:cubicBezTo>
                    <a:pt x="136" y="272"/>
                    <a:pt x="163" y="272"/>
                    <a:pt x="190" y="299"/>
                  </a:cubicBezTo>
                  <a:cubicBezTo>
                    <a:pt x="244" y="272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1"/>
            <p:cNvSpPr/>
            <p:nvPr/>
          </p:nvSpPr>
          <p:spPr>
            <a:xfrm>
              <a:off x="2798280" y="3180686"/>
              <a:ext cx="18149" cy="20017"/>
            </a:xfrm>
            <a:custGeom>
              <a:avLst/>
              <a:gdLst/>
              <a:ahLst/>
              <a:cxnLst/>
              <a:rect l="l" t="t" r="r" b="b"/>
              <a:pathLst>
                <a:path w="272" h="300" extrusionOk="0">
                  <a:moveTo>
                    <a:pt x="109" y="1"/>
                  </a:moveTo>
                  <a:cubicBezTo>
                    <a:pt x="82" y="1"/>
                    <a:pt x="55" y="28"/>
                    <a:pt x="28" y="28"/>
                  </a:cubicBezTo>
                  <a:cubicBezTo>
                    <a:pt x="1" y="82"/>
                    <a:pt x="1" y="109"/>
                    <a:pt x="1" y="163"/>
                  </a:cubicBezTo>
                  <a:cubicBezTo>
                    <a:pt x="1" y="191"/>
                    <a:pt x="1" y="245"/>
                    <a:pt x="28" y="272"/>
                  </a:cubicBezTo>
                  <a:cubicBezTo>
                    <a:pt x="55" y="299"/>
                    <a:pt x="82" y="299"/>
                    <a:pt x="109" y="299"/>
                  </a:cubicBezTo>
                  <a:cubicBezTo>
                    <a:pt x="191" y="299"/>
                    <a:pt x="272" y="245"/>
                    <a:pt x="272" y="163"/>
                  </a:cubicBezTo>
                  <a:cubicBezTo>
                    <a:pt x="272" y="82"/>
                    <a:pt x="191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1"/>
            <p:cNvSpPr/>
            <p:nvPr/>
          </p:nvSpPr>
          <p:spPr>
            <a:xfrm>
              <a:off x="2769321" y="210385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1"/>
            <p:cNvSpPr/>
            <p:nvPr/>
          </p:nvSpPr>
          <p:spPr>
            <a:xfrm>
              <a:off x="2754841" y="2087507"/>
              <a:ext cx="9141" cy="9141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" y="1"/>
                  </a:moveTo>
                  <a:cubicBezTo>
                    <a:pt x="28" y="82"/>
                    <a:pt x="28" y="137"/>
                    <a:pt x="28" y="137"/>
                  </a:cubicBezTo>
                  <a:cubicBezTo>
                    <a:pt x="82" y="137"/>
                    <a:pt x="136" y="82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1"/>
            <p:cNvSpPr/>
            <p:nvPr/>
          </p:nvSpPr>
          <p:spPr>
            <a:xfrm>
              <a:off x="2742163" y="212914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1"/>
            <p:cNvSpPr/>
            <p:nvPr/>
          </p:nvSpPr>
          <p:spPr>
            <a:xfrm>
              <a:off x="2769321" y="2156302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1"/>
            <p:cNvSpPr/>
            <p:nvPr/>
          </p:nvSpPr>
          <p:spPr>
            <a:xfrm>
              <a:off x="2742163" y="218346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1"/>
            <p:cNvSpPr/>
            <p:nvPr/>
          </p:nvSpPr>
          <p:spPr>
            <a:xfrm>
              <a:off x="2769321" y="220881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1"/>
            <p:cNvSpPr/>
            <p:nvPr/>
          </p:nvSpPr>
          <p:spPr>
            <a:xfrm>
              <a:off x="2742163" y="223597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4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1"/>
            <p:cNvSpPr/>
            <p:nvPr/>
          </p:nvSpPr>
          <p:spPr>
            <a:xfrm>
              <a:off x="2769321" y="2261263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1"/>
            <p:cNvSpPr/>
            <p:nvPr/>
          </p:nvSpPr>
          <p:spPr>
            <a:xfrm>
              <a:off x="2742163" y="228842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1"/>
            <p:cNvSpPr/>
            <p:nvPr/>
          </p:nvSpPr>
          <p:spPr>
            <a:xfrm>
              <a:off x="2769321" y="231377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1"/>
            <p:cNvSpPr/>
            <p:nvPr/>
          </p:nvSpPr>
          <p:spPr>
            <a:xfrm>
              <a:off x="2742163" y="234093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1"/>
            <p:cNvSpPr/>
            <p:nvPr/>
          </p:nvSpPr>
          <p:spPr>
            <a:xfrm>
              <a:off x="2769321" y="236629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63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1"/>
            <p:cNvSpPr/>
            <p:nvPr/>
          </p:nvSpPr>
          <p:spPr>
            <a:xfrm>
              <a:off x="2742163" y="239338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1"/>
            <p:cNvSpPr/>
            <p:nvPr/>
          </p:nvSpPr>
          <p:spPr>
            <a:xfrm>
              <a:off x="2769321" y="2418737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1"/>
            <p:cNvSpPr/>
            <p:nvPr/>
          </p:nvSpPr>
          <p:spPr>
            <a:xfrm>
              <a:off x="2742163" y="244589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1"/>
            <p:cNvSpPr/>
            <p:nvPr/>
          </p:nvSpPr>
          <p:spPr>
            <a:xfrm>
              <a:off x="2769321" y="2471251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1"/>
            <p:cNvSpPr/>
            <p:nvPr/>
          </p:nvSpPr>
          <p:spPr>
            <a:xfrm>
              <a:off x="2742163" y="249840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1"/>
            <p:cNvSpPr/>
            <p:nvPr/>
          </p:nvSpPr>
          <p:spPr>
            <a:xfrm>
              <a:off x="2769321" y="2523698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1"/>
            <p:cNvSpPr/>
            <p:nvPr/>
          </p:nvSpPr>
          <p:spPr>
            <a:xfrm>
              <a:off x="2742163" y="2550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1"/>
            <p:cNvSpPr/>
            <p:nvPr/>
          </p:nvSpPr>
          <p:spPr>
            <a:xfrm>
              <a:off x="2769321" y="2576211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1"/>
            <p:cNvSpPr/>
            <p:nvPr/>
          </p:nvSpPr>
          <p:spPr>
            <a:xfrm>
              <a:off x="2742163" y="260336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1"/>
            <p:cNvSpPr/>
            <p:nvPr/>
          </p:nvSpPr>
          <p:spPr>
            <a:xfrm>
              <a:off x="2769321" y="2628658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1"/>
            <p:cNvSpPr/>
            <p:nvPr/>
          </p:nvSpPr>
          <p:spPr>
            <a:xfrm>
              <a:off x="2742163" y="2655816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1"/>
            <p:cNvSpPr/>
            <p:nvPr/>
          </p:nvSpPr>
          <p:spPr>
            <a:xfrm>
              <a:off x="2769321" y="2681172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1"/>
            <p:cNvSpPr/>
            <p:nvPr/>
          </p:nvSpPr>
          <p:spPr>
            <a:xfrm>
              <a:off x="2742163" y="270833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1"/>
            <p:cNvSpPr/>
            <p:nvPr/>
          </p:nvSpPr>
          <p:spPr>
            <a:xfrm>
              <a:off x="2769321" y="2733686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1"/>
            <p:cNvSpPr/>
            <p:nvPr/>
          </p:nvSpPr>
          <p:spPr>
            <a:xfrm>
              <a:off x="2742163" y="2760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1"/>
            <p:cNvSpPr/>
            <p:nvPr/>
          </p:nvSpPr>
          <p:spPr>
            <a:xfrm>
              <a:off x="2769321" y="2786133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1"/>
            <p:cNvSpPr/>
            <p:nvPr/>
          </p:nvSpPr>
          <p:spPr>
            <a:xfrm>
              <a:off x="2742163" y="2813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1"/>
            <p:cNvSpPr/>
            <p:nvPr/>
          </p:nvSpPr>
          <p:spPr>
            <a:xfrm>
              <a:off x="2769321" y="2838646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1"/>
            <p:cNvSpPr/>
            <p:nvPr/>
          </p:nvSpPr>
          <p:spPr>
            <a:xfrm>
              <a:off x="2742163" y="286580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1"/>
            <p:cNvSpPr/>
            <p:nvPr/>
          </p:nvSpPr>
          <p:spPr>
            <a:xfrm>
              <a:off x="2769321" y="2891093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1"/>
            <p:cNvSpPr/>
            <p:nvPr/>
          </p:nvSpPr>
          <p:spPr>
            <a:xfrm>
              <a:off x="2742163" y="291825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1"/>
            <p:cNvSpPr/>
            <p:nvPr/>
          </p:nvSpPr>
          <p:spPr>
            <a:xfrm>
              <a:off x="2769321" y="2945409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1"/>
            <p:cNvSpPr/>
            <p:nvPr/>
          </p:nvSpPr>
          <p:spPr>
            <a:xfrm>
              <a:off x="2769321" y="2997922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1"/>
            <p:cNvSpPr/>
            <p:nvPr/>
          </p:nvSpPr>
          <p:spPr>
            <a:xfrm>
              <a:off x="2742163" y="297076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1"/>
            <p:cNvSpPr/>
            <p:nvPr/>
          </p:nvSpPr>
          <p:spPr>
            <a:xfrm>
              <a:off x="2742163" y="302321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1"/>
            <p:cNvSpPr/>
            <p:nvPr/>
          </p:nvSpPr>
          <p:spPr>
            <a:xfrm>
              <a:off x="2769321" y="3050369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1"/>
            <p:cNvSpPr/>
            <p:nvPr/>
          </p:nvSpPr>
          <p:spPr>
            <a:xfrm>
              <a:off x="2769321" y="3102883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55" y="190"/>
                    <a:pt x="82" y="245"/>
                    <a:pt x="136" y="299"/>
                  </a:cubicBezTo>
                  <a:lnTo>
                    <a:pt x="163" y="299"/>
                  </a:ln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1"/>
            <p:cNvSpPr/>
            <p:nvPr/>
          </p:nvSpPr>
          <p:spPr>
            <a:xfrm>
              <a:off x="2716874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63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1"/>
            <p:cNvSpPr/>
            <p:nvPr/>
          </p:nvSpPr>
          <p:spPr>
            <a:xfrm>
              <a:off x="2742163" y="2087507"/>
              <a:ext cx="14546" cy="10943"/>
            </a:xfrm>
            <a:custGeom>
              <a:avLst/>
              <a:gdLst/>
              <a:ahLst/>
              <a:cxnLst/>
              <a:rect l="l" t="t" r="r" b="b"/>
              <a:pathLst>
                <a:path w="218" h="164" extrusionOk="0">
                  <a:moveTo>
                    <a:pt x="1" y="1"/>
                  </a:moveTo>
                  <a:cubicBezTo>
                    <a:pt x="1" y="82"/>
                    <a:pt x="82" y="164"/>
                    <a:pt x="164" y="164"/>
                  </a:cubicBezTo>
                  <a:lnTo>
                    <a:pt x="218" y="164"/>
                  </a:lnTo>
                  <a:cubicBezTo>
                    <a:pt x="136" y="137"/>
                    <a:pt x="82" y="82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1"/>
            <p:cNvSpPr/>
            <p:nvPr/>
          </p:nvSpPr>
          <p:spPr>
            <a:xfrm>
              <a:off x="2689716" y="2087507"/>
              <a:ext cx="21752" cy="10943"/>
            </a:xfrm>
            <a:custGeom>
              <a:avLst/>
              <a:gdLst/>
              <a:ahLst/>
              <a:cxnLst/>
              <a:rect l="l" t="t" r="r" b="b"/>
              <a:pathLst>
                <a:path w="326" h="164" extrusionOk="0">
                  <a:moveTo>
                    <a:pt x="0" y="1"/>
                  </a:moveTo>
                  <a:cubicBezTo>
                    <a:pt x="0" y="82"/>
                    <a:pt x="82" y="164"/>
                    <a:pt x="163" y="164"/>
                  </a:cubicBezTo>
                  <a:cubicBezTo>
                    <a:pt x="244" y="164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1"/>
            <p:cNvSpPr/>
            <p:nvPr/>
          </p:nvSpPr>
          <p:spPr>
            <a:xfrm>
              <a:off x="2689716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1"/>
            <p:cNvSpPr/>
            <p:nvPr/>
          </p:nvSpPr>
          <p:spPr>
            <a:xfrm>
              <a:off x="2716874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1"/>
            <p:cNvSpPr/>
            <p:nvPr/>
          </p:nvSpPr>
          <p:spPr>
            <a:xfrm>
              <a:off x="2689716" y="218346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1"/>
            <p:cNvSpPr/>
            <p:nvPr/>
          </p:nvSpPr>
          <p:spPr>
            <a:xfrm>
              <a:off x="2716874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63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1"/>
            <p:cNvSpPr/>
            <p:nvPr/>
          </p:nvSpPr>
          <p:spPr>
            <a:xfrm>
              <a:off x="2689716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4" y="298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1"/>
            <p:cNvSpPr/>
            <p:nvPr/>
          </p:nvSpPr>
          <p:spPr>
            <a:xfrm>
              <a:off x="2716874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1"/>
            <p:cNvSpPr/>
            <p:nvPr/>
          </p:nvSpPr>
          <p:spPr>
            <a:xfrm>
              <a:off x="2689716" y="228842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1"/>
            <p:cNvSpPr/>
            <p:nvPr/>
          </p:nvSpPr>
          <p:spPr>
            <a:xfrm>
              <a:off x="2716874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1"/>
            <p:cNvSpPr/>
            <p:nvPr/>
          </p:nvSpPr>
          <p:spPr>
            <a:xfrm>
              <a:off x="2689716" y="234093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1"/>
            <p:cNvSpPr/>
            <p:nvPr/>
          </p:nvSpPr>
          <p:spPr>
            <a:xfrm>
              <a:off x="2716874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63" y="298"/>
                  </a:cubicBezTo>
                  <a:cubicBezTo>
                    <a:pt x="244" y="298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1"/>
            <p:cNvSpPr/>
            <p:nvPr/>
          </p:nvSpPr>
          <p:spPr>
            <a:xfrm>
              <a:off x="2689716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1"/>
            <p:cNvSpPr/>
            <p:nvPr/>
          </p:nvSpPr>
          <p:spPr>
            <a:xfrm>
              <a:off x="2716874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1"/>
            <p:cNvSpPr/>
            <p:nvPr/>
          </p:nvSpPr>
          <p:spPr>
            <a:xfrm>
              <a:off x="2689716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1"/>
            <p:cNvSpPr/>
            <p:nvPr/>
          </p:nvSpPr>
          <p:spPr>
            <a:xfrm>
              <a:off x="2716874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1"/>
            <p:cNvSpPr/>
            <p:nvPr/>
          </p:nvSpPr>
          <p:spPr>
            <a:xfrm>
              <a:off x="2689716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1"/>
            <p:cNvSpPr/>
            <p:nvPr/>
          </p:nvSpPr>
          <p:spPr>
            <a:xfrm>
              <a:off x="2716874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1"/>
            <p:cNvSpPr/>
            <p:nvPr/>
          </p:nvSpPr>
          <p:spPr>
            <a:xfrm>
              <a:off x="2689716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1"/>
            <p:cNvSpPr/>
            <p:nvPr/>
          </p:nvSpPr>
          <p:spPr>
            <a:xfrm>
              <a:off x="2716874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1"/>
            <p:cNvSpPr/>
            <p:nvPr/>
          </p:nvSpPr>
          <p:spPr>
            <a:xfrm>
              <a:off x="2689716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1"/>
            <p:cNvSpPr/>
            <p:nvPr/>
          </p:nvSpPr>
          <p:spPr>
            <a:xfrm>
              <a:off x="2716874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1"/>
            <p:cNvSpPr/>
            <p:nvPr/>
          </p:nvSpPr>
          <p:spPr>
            <a:xfrm>
              <a:off x="2689716" y="265581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1"/>
            <p:cNvSpPr/>
            <p:nvPr/>
          </p:nvSpPr>
          <p:spPr>
            <a:xfrm>
              <a:off x="2716874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1"/>
            <p:cNvSpPr/>
            <p:nvPr/>
          </p:nvSpPr>
          <p:spPr>
            <a:xfrm>
              <a:off x="2689716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1"/>
            <p:cNvSpPr/>
            <p:nvPr/>
          </p:nvSpPr>
          <p:spPr>
            <a:xfrm>
              <a:off x="2716874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1"/>
            <p:cNvSpPr/>
            <p:nvPr/>
          </p:nvSpPr>
          <p:spPr>
            <a:xfrm>
              <a:off x="2689716" y="2760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1"/>
            <p:cNvSpPr/>
            <p:nvPr/>
          </p:nvSpPr>
          <p:spPr>
            <a:xfrm>
              <a:off x="2716874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1"/>
            <p:cNvSpPr/>
            <p:nvPr/>
          </p:nvSpPr>
          <p:spPr>
            <a:xfrm>
              <a:off x="2689716" y="2813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1"/>
            <p:cNvSpPr/>
            <p:nvPr/>
          </p:nvSpPr>
          <p:spPr>
            <a:xfrm>
              <a:off x="2716874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1"/>
            <p:cNvSpPr/>
            <p:nvPr/>
          </p:nvSpPr>
          <p:spPr>
            <a:xfrm>
              <a:off x="2689716" y="28658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41"/>
            <p:cNvSpPr/>
            <p:nvPr/>
          </p:nvSpPr>
          <p:spPr>
            <a:xfrm>
              <a:off x="2716874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41"/>
            <p:cNvSpPr/>
            <p:nvPr/>
          </p:nvSpPr>
          <p:spPr>
            <a:xfrm>
              <a:off x="2689716" y="291825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41"/>
            <p:cNvSpPr/>
            <p:nvPr/>
          </p:nvSpPr>
          <p:spPr>
            <a:xfrm>
              <a:off x="2716874" y="294540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41"/>
            <p:cNvSpPr/>
            <p:nvPr/>
          </p:nvSpPr>
          <p:spPr>
            <a:xfrm>
              <a:off x="2716874" y="299792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9"/>
                    <a:pt x="163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41"/>
            <p:cNvSpPr/>
            <p:nvPr/>
          </p:nvSpPr>
          <p:spPr>
            <a:xfrm>
              <a:off x="2689716" y="297076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41"/>
            <p:cNvSpPr/>
            <p:nvPr/>
          </p:nvSpPr>
          <p:spPr>
            <a:xfrm>
              <a:off x="2698724" y="3023212"/>
              <a:ext cx="12744" cy="14546"/>
            </a:xfrm>
            <a:custGeom>
              <a:avLst/>
              <a:gdLst/>
              <a:ahLst/>
              <a:cxnLst/>
              <a:rect l="l" t="t" r="r" b="b"/>
              <a:pathLst>
                <a:path w="191" h="218" extrusionOk="0">
                  <a:moveTo>
                    <a:pt x="1" y="1"/>
                  </a:moveTo>
                  <a:cubicBezTo>
                    <a:pt x="55" y="82"/>
                    <a:pt x="109" y="137"/>
                    <a:pt x="164" y="218"/>
                  </a:cubicBezTo>
                  <a:cubicBezTo>
                    <a:pt x="164" y="191"/>
                    <a:pt x="191" y="191"/>
                    <a:pt x="191" y="164"/>
                  </a:cubicBezTo>
                  <a:cubicBezTo>
                    <a:pt x="191" y="82"/>
                    <a:pt x="109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41"/>
            <p:cNvSpPr/>
            <p:nvPr/>
          </p:nvSpPr>
          <p:spPr>
            <a:xfrm>
              <a:off x="2722279" y="3050369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82" y="1"/>
                  </a:moveTo>
                  <a:cubicBezTo>
                    <a:pt x="28" y="1"/>
                    <a:pt x="0" y="1"/>
                    <a:pt x="0" y="28"/>
                  </a:cubicBezTo>
                  <a:cubicBezTo>
                    <a:pt x="55" y="82"/>
                    <a:pt x="136" y="136"/>
                    <a:pt x="217" y="218"/>
                  </a:cubicBezTo>
                  <a:cubicBezTo>
                    <a:pt x="217" y="191"/>
                    <a:pt x="217" y="164"/>
                    <a:pt x="217" y="136"/>
                  </a:cubicBezTo>
                  <a:cubicBezTo>
                    <a:pt x="217" y="55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41"/>
            <p:cNvSpPr/>
            <p:nvPr/>
          </p:nvSpPr>
          <p:spPr>
            <a:xfrm>
              <a:off x="2716874" y="3110089"/>
              <a:ext cx="14546" cy="12744"/>
            </a:xfrm>
            <a:custGeom>
              <a:avLst/>
              <a:gdLst/>
              <a:ahLst/>
              <a:cxnLst/>
              <a:rect l="l" t="t" r="r" b="b"/>
              <a:pathLst>
                <a:path w="218" h="191" extrusionOk="0">
                  <a:moveTo>
                    <a:pt x="0" y="1"/>
                  </a:moveTo>
                  <a:cubicBezTo>
                    <a:pt x="0" y="1"/>
                    <a:pt x="0" y="28"/>
                    <a:pt x="0" y="28"/>
                  </a:cubicBezTo>
                  <a:cubicBezTo>
                    <a:pt x="0" y="109"/>
                    <a:pt x="54" y="191"/>
                    <a:pt x="163" y="191"/>
                  </a:cubicBezTo>
                  <a:cubicBezTo>
                    <a:pt x="163" y="191"/>
                    <a:pt x="190" y="191"/>
                    <a:pt x="217" y="164"/>
                  </a:cubicBezTo>
                  <a:cubicBezTo>
                    <a:pt x="200" y="130"/>
                    <a:pt x="173" y="107"/>
                    <a:pt x="149" y="107"/>
                  </a:cubicBezTo>
                  <a:cubicBezTo>
                    <a:pt x="133" y="107"/>
                    <a:pt x="119" y="116"/>
                    <a:pt x="109" y="137"/>
                  </a:cubicBezTo>
                  <a:cubicBezTo>
                    <a:pt x="54" y="109"/>
                    <a:pt x="27" y="55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41"/>
            <p:cNvSpPr/>
            <p:nvPr/>
          </p:nvSpPr>
          <p:spPr>
            <a:xfrm>
              <a:off x="2742163" y="307572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163"/>
                    <a:pt x="28" y="190"/>
                    <a:pt x="28" y="190"/>
                  </a:cubicBezTo>
                  <a:cubicBezTo>
                    <a:pt x="55" y="245"/>
                    <a:pt x="109" y="272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41"/>
            <p:cNvSpPr/>
            <p:nvPr/>
          </p:nvSpPr>
          <p:spPr>
            <a:xfrm>
              <a:off x="2693319" y="3075725"/>
              <a:ext cx="16348" cy="19951"/>
            </a:xfrm>
            <a:custGeom>
              <a:avLst/>
              <a:gdLst/>
              <a:ahLst/>
              <a:cxnLst/>
              <a:rect l="l" t="t" r="r" b="b"/>
              <a:pathLst>
                <a:path w="245" h="299" extrusionOk="0">
                  <a:moveTo>
                    <a:pt x="109" y="1"/>
                  </a:moveTo>
                  <a:cubicBezTo>
                    <a:pt x="55" y="1"/>
                    <a:pt x="28" y="28"/>
                    <a:pt x="0" y="55"/>
                  </a:cubicBezTo>
                  <a:cubicBezTo>
                    <a:pt x="0" y="82"/>
                    <a:pt x="28" y="109"/>
                    <a:pt x="55" y="109"/>
                  </a:cubicBezTo>
                  <a:lnTo>
                    <a:pt x="55" y="299"/>
                  </a:lnTo>
                  <a:lnTo>
                    <a:pt x="109" y="299"/>
                  </a:lnTo>
                  <a:cubicBezTo>
                    <a:pt x="163" y="299"/>
                    <a:pt x="217" y="272"/>
                    <a:pt x="245" y="218"/>
                  </a:cubicBezTo>
                  <a:cubicBezTo>
                    <a:pt x="245" y="163"/>
                    <a:pt x="217" y="109"/>
                    <a:pt x="217" y="55"/>
                  </a:cubicBezTo>
                  <a:cubicBezTo>
                    <a:pt x="190" y="55"/>
                    <a:pt x="190" y="28"/>
                    <a:pt x="190" y="28"/>
                  </a:cubicBezTo>
                  <a:cubicBezTo>
                    <a:pt x="163" y="28"/>
                    <a:pt x="136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41"/>
            <p:cNvSpPr/>
            <p:nvPr/>
          </p:nvSpPr>
          <p:spPr>
            <a:xfrm>
              <a:off x="2664360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41"/>
            <p:cNvSpPr/>
            <p:nvPr/>
          </p:nvSpPr>
          <p:spPr>
            <a:xfrm>
              <a:off x="2664360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41"/>
            <p:cNvSpPr/>
            <p:nvPr/>
          </p:nvSpPr>
          <p:spPr>
            <a:xfrm>
              <a:off x="2664360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41"/>
            <p:cNvSpPr/>
            <p:nvPr/>
          </p:nvSpPr>
          <p:spPr>
            <a:xfrm>
              <a:off x="2664360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41"/>
            <p:cNvSpPr/>
            <p:nvPr/>
          </p:nvSpPr>
          <p:spPr>
            <a:xfrm>
              <a:off x="2664360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41"/>
            <p:cNvSpPr/>
            <p:nvPr/>
          </p:nvSpPr>
          <p:spPr>
            <a:xfrm>
              <a:off x="2664360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41"/>
            <p:cNvSpPr/>
            <p:nvPr/>
          </p:nvSpPr>
          <p:spPr>
            <a:xfrm>
              <a:off x="2664360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41"/>
            <p:cNvSpPr/>
            <p:nvPr/>
          </p:nvSpPr>
          <p:spPr>
            <a:xfrm>
              <a:off x="2664360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41"/>
            <p:cNvSpPr/>
            <p:nvPr/>
          </p:nvSpPr>
          <p:spPr>
            <a:xfrm>
              <a:off x="2664360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41"/>
            <p:cNvSpPr/>
            <p:nvPr/>
          </p:nvSpPr>
          <p:spPr>
            <a:xfrm>
              <a:off x="2664360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41"/>
            <p:cNvSpPr/>
            <p:nvPr/>
          </p:nvSpPr>
          <p:spPr>
            <a:xfrm>
              <a:off x="2664360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41"/>
            <p:cNvSpPr/>
            <p:nvPr/>
          </p:nvSpPr>
          <p:spPr>
            <a:xfrm>
              <a:off x="2664360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41"/>
            <p:cNvSpPr/>
            <p:nvPr/>
          </p:nvSpPr>
          <p:spPr>
            <a:xfrm>
              <a:off x="2664360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41"/>
            <p:cNvSpPr/>
            <p:nvPr/>
          </p:nvSpPr>
          <p:spPr>
            <a:xfrm>
              <a:off x="2664360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41"/>
            <p:cNvSpPr/>
            <p:nvPr/>
          </p:nvSpPr>
          <p:spPr>
            <a:xfrm>
              <a:off x="2664360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41"/>
            <p:cNvSpPr/>
            <p:nvPr/>
          </p:nvSpPr>
          <p:spPr>
            <a:xfrm>
              <a:off x="2664360" y="289109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41"/>
            <p:cNvSpPr/>
            <p:nvPr/>
          </p:nvSpPr>
          <p:spPr>
            <a:xfrm>
              <a:off x="2664360" y="294540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41"/>
            <p:cNvSpPr/>
            <p:nvPr/>
          </p:nvSpPr>
          <p:spPr>
            <a:xfrm>
              <a:off x="2664360" y="3006930"/>
              <a:ext cx="12744" cy="10943"/>
            </a:xfrm>
            <a:custGeom>
              <a:avLst/>
              <a:gdLst/>
              <a:ahLst/>
              <a:cxnLst/>
              <a:rect l="l" t="t" r="r" b="b"/>
              <a:pathLst>
                <a:path w="191" h="164" extrusionOk="0">
                  <a:moveTo>
                    <a:pt x="1" y="1"/>
                  </a:moveTo>
                  <a:cubicBezTo>
                    <a:pt x="1" y="82"/>
                    <a:pt x="55" y="164"/>
                    <a:pt x="163" y="164"/>
                  </a:cubicBezTo>
                  <a:lnTo>
                    <a:pt x="190" y="164"/>
                  </a:lnTo>
                  <a:cubicBezTo>
                    <a:pt x="136" y="82"/>
                    <a:pt x="55" y="55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41"/>
            <p:cNvSpPr/>
            <p:nvPr/>
          </p:nvSpPr>
          <p:spPr>
            <a:xfrm>
              <a:off x="2666162" y="3050369"/>
              <a:ext cx="18149" cy="14546"/>
            </a:xfrm>
            <a:custGeom>
              <a:avLst/>
              <a:gdLst/>
              <a:ahLst/>
              <a:cxnLst/>
              <a:rect l="l" t="t" r="r" b="b"/>
              <a:pathLst>
                <a:path w="272" h="218" extrusionOk="0">
                  <a:moveTo>
                    <a:pt x="136" y="1"/>
                  </a:moveTo>
                  <a:cubicBezTo>
                    <a:pt x="82" y="1"/>
                    <a:pt x="28" y="28"/>
                    <a:pt x="1" y="55"/>
                  </a:cubicBezTo>
                  <a:cubicBezTo>
                    <a:pt x="82" y="82"/>
                    <a:pt x="163" y="109"/>
                    <a:pt x="218" y="191"/>
                  </a:cubicBezTo>
                  <a:cubicBezTo>
                    <a:pt x="218" y="191"/>
                    <a:pt x="245" y="218"/>
                    <a:pt x="245" y="218"/>
                  </a:cubicBezTo>
                  <a:cubicBezTo>
                    <a:pt x="272" y="191"/>
                    <a:pt x="272" y="164"/>
                    <a:pt x="272" y="136"/>
                  </a:cubicBezTo>
                  <a:cubicBezTo>
                    <a:pt x="272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41"/>
            <p:cNvSpPr/>
            <p:nvPr/>
          </p:nvSpPr>
          <p:spPr>
            <a:xfrm>
              <a:off x="2611846" y="210385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41"/>
            <p:cNvSpPr/>
            <p:nvPr/>
          </p:nvSpPr>
          <p:spPr>
            <a:xfrm>
              <a:off x="2637203" y="2087507"/>
              <a:ext cx="21819" cy="10943"/>
            </a:xfrm>
            <a:custGeom>
              <a:avLst/>
              <a:gdLst/>
              <a:ahLst/>
              <a:cxnLst/>
              <a:rect l="l" t="t" r="r" b="b"/>
              <a:pathLst>
                <a:path w="327" h="164" extrusionOk="0">
                  <a:moveTo>
                    <a:pt x="1" y="1"/>
                  </a:moveTo>
                  <a:cubicBezTo>
                    <a:pt x="1" y="82"/>
                    <a:pt x="82" y="164"/>
                    <a:pt x="163" y="164"/>
                  </a:cubicBezTo>
                  <a:cubicBezTo>
                    <a:pt x="245" y="164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41"/>
            <p:cNvSpPr/>
            <p:nvPr/>
          </p:nvSpPr>
          <p:spPr>
            <a:xfrm>
              <a:off x="2584756" y="2087507"/>
              <a:ext cx="21752" cy="10943"/>
            </a:xfrm>
            <a:custGeom>
              <a:avLst/>
              <a:gdLst/>
              <a:ahLst/>
              <a:cxnLst/>
              <a:rect l="l" t="t" r="r" b="b"/>
              <a:pathLst>
                <a:path w="326" h="164" extrusionOk="0">
                  <a:moveTo>
                    <a:pt x="0" y="1"/>
                  </a:moveTo>
                  <a:cubicBezTo>
                    <a:pt x="0" y="82"/>
                    <a:pt x="81" y="164"/>
                    <a:pt x="163" y="164"/>
                  </a:cubicBezTo>
                  <a:cubicBezTo>
                    <a:pt x="244" y="164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41"/>
            <p:cNvSpPr/>
            <p:nvPr/>
          </p:nvSpPr>
          <p:spPr>
            <a:xfrm>
              <a:off x="2584756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41"/>
            <p:cNvSpPr/>
            <p:nvPr/>
          </p:nvSpPr>
          <p:spPr>
            <a:xfrm>
              <a:off x="2611846" y="2156302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41"/>
            <p:cNvSpPr/>
            <p:nvPr/>
          </p:nvSpPr>
          <p:spPr>
            <a:xfrm>
              <a:off x="2637203" y="212914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41"/>
            <p:cNvSpPr/>
            <p:nvPr/>
          </p:nvSpPr>
          <p:spPr>
            <a:xfrm>
              <a:off x="2584756" y="218346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41"/>
            <p:cNvSpPr/>
            <p:nvPr/>
          </p:nvSpPr>
          <p:spPr>
            <a:xfrm>
              <a:off x="2611846" y="220881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41"/>
            <p:cNvSpPr/>
            <p:nvPr/>
          </p:nvSpPr>
          <p:spPr>
            <a:xfrm>
              <a:off x="2637203" y="218346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41"/>
            <p:cNvSpPr/>
            <p:nvPr/>
          </p:nvSpPr>
          <p:spPr>
            <a:xfrm>
              <a:off x="2584756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17"/>
                    <a:pt x="81" y="298"/>
                    <a:pt x="163" y="298"/>
                  </a:cubicBezTo>
                  <a:cubicBezTo>
                    <a:pt x="244" y="298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41"/>
            <p:cNvSpPr/>
            <p:nvPr/>
          </p:nvSpPr>
          <p:spPr>
            <a:xfrm>
              <a:off x="2611846" y="2261263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41"/>
            <p:cNvSpPr/>
            <p:nvPr/>
          </p:nvSpPr>
          <p:spPr>
            <a:xfrm>
              <a:off x="2637203" y="223597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41"/>
            <p:cNvSpPr/>
            <p:nvPr/>
          </p:nvSpPr>
          <p:spPr>
            <a:xfrm>
              <a:off x="2584756" y="228842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41"/>
            <p:cNvSpPr/>
            <p:nvPr/>
          </p:nvSpPr>
          <p:spPr>
            <a:xfrm>
              <a:off x="2611846" y="231377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41"/>
            <p:cNvSpPr/>
            <p:nvPr/>
          </p:nvSpPr>
          <p:spPr>
            <a:xfrm>
              <a:off x="2637203" y="228842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41"/>
            <p:cNvSpPr/>
            <p:nvPr/>
          </p:nvSpPr>
          <p:spPr>
            <a:xfrm>
              <a:off x="2584756" y="234093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41"/>
            <p:cNvSpPr/>
            <p:nvPr/>
          </p:nvSpPr>
          <p:spPr>
            <a:xfrm>
              <a:off x="2611846" y="236629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41"/>
            <p:cNvSpPr/>
            <p:nvPr/>
          </p:nvSpPr>
          <p:spPr>
            <a:xfrm>
              <a:off x="2637203" y="234093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41"/>
            <p:cNvSpPr/>
            <p:nvPr/>
          </p:nvSpPr>
          <p:spPr>
            <a:xfrm>
              <a:off x="2584756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41"/>
            <p:cNvSpPr/>
            <p:nvPr/>
          </p:nvSpPr>
          <p:spPr>
            <a:xfrm>
              <a:off x="2611846" y="2418737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41"/>
            <p:cNvSpPr/>
            <p:nvPr/>
          </p:nvSpPr>
          <p:spPr>
            <a:xfrm>
              <a:off x="2637203" y="239338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41"/>
            <p:cNvSpPr/>
            <p:nvPr/>
          </p:nvSpPr>
          <p:spPr>
            <a:xfrm>
              <a:off x="2584756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41"/>
            <p:cNvSpPr/>
            <p:nvPr/>
          </p:nvSpPr>
          <p:spPr>
            <a:xfrm>
              <a:off x="2611846" y="2471251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41"/>
            <p:cNvSpPr/>
            <p:nvPr/>
          </p:nvSpPr>
          <p:spPr>
            <a:xfrm>
              <a:off x="2637203" y="244589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41"/>
            <p:cNvSpPr/>
            <p:nvPr/>
          </p:nvSpPr>
          <p:spPr>
            <a:xfrm>
              <a:off x="2584756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41"/>
            <p:cNvSpPr/>
            <p:nvPr/>
          </p:nvSpPr>
          <p:spPr>
            <a:xfrm>
              <a:off x="2611846" y="2523698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41"/>
            <p:cNvSpPr/>
            <p:nvPr/>
          </p:nvSpPr>
          <p:spPr>
            <a:xfrm>
              <a:off x="2637203" y="249840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41"/>
            <p:cNvSpPr/>
            <p:nvPr/>
          </p:nvSpPr>
          <p:spPr>
            <a:xfrm>
              <a:off x="2584756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41"/>
            <p:cNvSpPr/>
            <p:nvPr/>
          </p:nvSpPr>
          <p:spPr>
            <a:xfrm>
              <a:off x="2611846" y="2576211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41"/>
            <p:cNvSpPr/>
            <p:nvPr/>
          </p:nvSpPr>
          <p:spPr>
            <a:xfrm>
              <a:off x="2637203" y="2550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41"/>
            <p:cNvSpPr/>
            <p:nvPr/>
          </p:nvSpPr>
          <p:spPr>
            <a:xfrm>
              <a:off x="2584756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41"/>
            <p:cNvSpPr/>
            <p:nvPr/>
          </p:nvSpPr>
          <p:spPr>
            <a:xfrm>
              <a:off x="2611846" y="2628658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41"/>
            <p:cNvSpPr/>
            <p:nvPr/>
          </p:nvSpPr>
          <p:spPr>
            <a:xfrm>
              <a:off x="2637203" y="2603369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41"/>
            <p:cNvSpPr/>
            <p:nvPr/>
          </p:nvSpPr>
          <p:spPr>
            <a:xfrm>
              <a:off x="2584756" y="265581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41"/>
            <p:cNvSpPr/>
            <p:nvPr/>
          </p:nvSpPr>
          <p:spPr>
            <a:xfrm>
              <a:off x="2611846" y="2681172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41"/>
            <p:cNvSpPr/>
            <p:nvPr/>
          </p:nvSpPr>
          <p:spPr>
            <a:xfrm>
              <a:off x="2637203" y="2655816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41"/>
            <p:cNvSpPr/>
            <p:nvPr/>
          </p:nvSpPr>
          <p:spPr>
            <a:xfrm>
              <a:off x="2584756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41"/>
            <p:cNvSpPr/>
            <p:nvPr/>
          </p:nvSpPr>
          <p:spPr>
            <a:xfrm>
              <a:off x="2611846" y="2733686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41"/>
            <p:cNvSpPr/>
            <p:nvPr/>
          </p:nvSpPr>
          <p:spPr>
            <a:xfrm>
              <a:off x="2637203" y="270833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41"/>
            <p:cNvSpPr/>
            <p:nvPr/>
          </p:nvSpPr>
          <p:spPr>
            <a:xfrm>
              <a:off x="2584756" y="2760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41"/>
            <p:cNvSpPr/>
            <p:nvPr/>
          </p:nvSpPr>
          <p:spPr>
            <a:xfrm>
              <a:off x="2611846" y="2786133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41"/>
            <p:cNvSpPr/>
            <p:nvPr/>
          </p:nvSpPr>
          <p:spPr>
            <a:xfrm>
              <a:off x="2637203" y="2760843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41"/>
            <p:cNvSpPr/>
            <p:nvPr/>
          </p:nvSpPr>
          <p:spPr>
            <a:xfrm>
              <a:off x="2584756" y="2813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41"/>
            <p:cNvSpPr/>
            <p:nvPr/>
          </p:nvSpPr>
          <p:spPr>
            <a:xfrm>
              <a:off x="2611846" y="2838646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41"/>
            <p:cNvSpPr/>
            <p:nvPr/>
          </p:nvSpPr>
          <p:spPr>
            <a:xfrm>
              <a:off x="2637203" y="281329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41"/>
            <p:cNvSpPr/>
            <p:nvPr/>
          </p:nvSpPr>
          <p:spPr>
            <a:xfrm>
              <a:off x="2584756" y="28658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41"/>
            <p:cNvSpPr/>
            <p:nvPr/>
          </p:nvSpPr>
          <p:spPr>
            <a:xfrm>
              <a:off x="2611846" y="2891093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41"/>
            <p:cNvSpPr/>
            <p:nvPr/>
          </p:nvSpPr>
          <p:spPr>
            <a:xfrm>
              <a:off x="2637203" y="286580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41"/>
            <p:cNvSpPr/>
            <p:nvPr/>
          </p:nvSpPr>
          <p:spPr>
            <a:xfrm>
              <a:off x="2599235" y="2918251"/>
              <a:ext cx="3670" cy="3737"/>
            </a:xfrm>
            <a:custGeom>
              <a:avLst/>
              <a:gdLst/>
              <a:ahLst/>
              <a:cxnLst/>
              <a:rect l="l" t="t" r="r" b="b"/>
              <a:pathLst>
                <a:path w="55" h="56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28"/>
                    <a:pt x="27" y="28"/>
                    <a:pt x="54" y="55"/>
                  </a:cubicBezTo>
                  <a:cubicBezTo>
                    <a:pt x="54" y="28"/>
                    <a:pt x="27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41"/>
            <p:cNvSpPr/>
            <p:nvPr/>
          </p:nvSpPr>
          <p:spPr>
            <a:xfrm>
              <a:off x="2617318" y="2945409"/>
              <a:ext cx="14546" cy="18149"/>
            </a:xfrm>
            <a:custGeom>
              <a:avLst/>
              <a:gdLst/>
              <a:ahLst/>
              <a:cxnLst/>
              <a:rect l="l" t="t" r="r" b="b"/>
              <a:pathLst>
                <a:path w="218" h="272" extrusionOk="0">
                  <a:moveTo>
                    <a:pt x="0" y="1"/>
                  </a:moveTo>
                  <a:cubicBezTo>
                    <a:pt x="55" y="136"/>
                    <a:pt x="82" y="218"/>
                    <a:pt x="136" y="272"/>
                  </a:cubicBezTo>
                  <a:cubicBezTo>
                    <a:pt x="190" y="272"/>
                    <a:pt x="217" y="218"/>
                    <a:pt x="217" y="136"/>
                  </a:cubicBezTo>
                  <a:cubicBezTo>
                    <a:pt x="217" y="55"/>
                    <a:pt x="163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41"/>
            <p:cNvSpPr/>
            <p:nvPr/>
          </p:nvSpPr>
          <p:spPr>
            <a:xfrm>
              <a:off x="2637203" y="291825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41"/>
            <p:cNvSpPr/>
            <p:nvPr/>
          </p:nvSpPr>
          <p:spPr>
            <a:xfrm>
              <a:off x="2637203" y="2970765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18" y="299"/>
                    <a:pt x="245" y="299"/>
                    <a:pt x="272" y="244"/>
                  </a:cubicBezTo>
                  <a:cubicBezTo>
                    <a:pt x="245" y="190"/>
                    <a:pt x="218" y="109"/>
                    <a:pt x="218" y="27"/>
                  </a:cubicBezTo>
                  <a:cubicBezTo>
                    <a:pt x="218" y="0"/>
                    <a:pt x="191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41"/>
            <p:cNvSpPr/>
            <p:nvPr/>
          </p:nvSpPr>
          <p:spPr>
            <a:xfrm>
              <a:off x="2559400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41"/>
            <p:cNvSpPr/>
            <p:nvPr/>
          </p:nvSpPr>
          <p:spPr>
            <a:xfrm>
              <a:off x="2532242" y="2087507"/>
              <a:ext cx="21752" cy="10943"/>
            </a:xfrm>
            <a:custGeom>
              <a:avLst/>
              <a:gdLst/>
              <a:ahLst/>
              <a:cxnLst/>
              <a:rect l="l" t="t" r="r" b="b"/>
              <a:pathLst>
                <a:path w="326" h="164" extrusionOk="0">
                  <a:moveTo>
                    <a:pt x="0" y="1"/>
                  </a:moveTo>
                  <a:cubicBezTo>
                    <a:pt x="0" y="82"/>
                    <a:pt x="82" y="164"/>
                    <a:pt x="163" y="164"/>
                  </a:cubicBezTo>
                  <a:cubicBezTo>
                    <a:pt x="245" y="164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41"/>
            <p:cNvSpPr/>
            <p:nvPr/>
          </p:nvSpPr>
          <p:spPr>
            <a:xfrm>
              <a:off x="2532242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41"/>
            <p:cNvSpPr/>
            <p:nvPr/>
          </p:nvSpPr>
          <p:spPr>
            <a:xfrm>
              <a:off x="2559400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41"/>
            <p:cNvSpPr/>
            <p:nvPr/>
          </p:nvSpPr>
          <p:spPr>
            <a:xfrm>
              <a:off x="2532242" y="218346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41"/>
            <p:cNvSpPr/>
            <p:nvPr/>
          </p:nvSpPr>
          <p:spPr>
            <a:xfrm>
              <a:off x="2559400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41"/>
            <p:cNvSpPr/>
            <p:nvPr/>
          </p:nvSpPr>
          <p:spPr>
            <a:xfrm>
              <a:off x="2532242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41"/>
            <p:cNvSpPr/>
            <p:nvPr/>
          </p:nvSpPr>
          <p:spPr>
            <a:xfrm>
              <a:off x="2559400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41"/>
            <p:cNvSpPr/>
            <p:nvPr/>
          </p:nvSpPr>
          <p:spPr>
            <a:xfrm>
              <a:off x="2532242" y="228842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41"/>
            <p:cNvSpPr/>
            <p:nvPr/>
          </p:nvSpPr>
          <p:spPr>
            <a:xfrm>
              <a:off x="2559400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41"/>
            <p:cNvSpPr/>
            <p:nvPr/>
          </p:nvSpPr>
          <p:spPr>
            <a:xfrm>
              <a:off x="2532242" y="234093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41"/>
            <p:cNvSpPr/>
            <p:nvPr/>
          </p:nvSpPr>
          <p:spPr>
            <a:xfrm>
              <a:off x="2559400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44" y="298"/>
                    <a:pt x="299" y="244"/>
                    <a:pt x="299" y="163"/>
                  </a:cubicBezTo>
                  <a:cubicBezTo>
                    <a:pt x="299" y="81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41"/>
            <p:cNvSpPr/>
            <p:nvPr/>
          </p:nvSpPr>
          <p:spPr>
            <a:xfrm>
              <a:off x="2532242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41"/>
            <p:cNvSpPr/>
            <p:nvPr/>
          </p:nvSpPr>
          <p:spPr>
            <a:xfrm>
              <a:off x="2559400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41"/>
            <p:cNvSpPr/>
            <p:nvPr/>
          </p:nvSpPr>
          <p:spPr>
            <a:xfrm>
              <a:off x="2532242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41"/>
            <p:cNvSpPr/>
            <p:nvPr/>
          </p:nvSpPr>
          <p:spPr>
            <a:xfrm>
              <a:off x="2559400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41"/>
            <p:cNvSpPr/>
            <p:nvPr/>
          </p:nvSpPr>
          <p:spPr>
            <a:xfrm>
              <a:off x="2532242" y="2498408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41"/>
            <p:cNvSpPr/>
            <p:nvPr/>
          </p:nvSpPr>
          <p:spPr>
            <a:xfrm>
              <a:off x="2559400" y="252369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41"/>
            <p:cNvSpPr/>
            <p:nvPr/>
          </p:nvSpPr>
          <p:spPr>
            <a:xfrm>
              <a:off x="2532242" y="2550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41"/>
            <p:cNvSpPr/>
            <p:nvPr/>
          </p:nvSpPr>
          <p:spPr>
            <a:xfrm>
              <a:off x="2559400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41"/>
            <p:cNvSpPr/>
            <p:nvPr/>
          </p:nvSpPr>
          <p:spPr>
            <a:xfrm>
              <a:off x="2532242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41"/>
            <p:cNvSpPr/>
            <p:nvPr/>
          </p:nvSpPr>
          <p:spPr>
            <a:xfrm>
              <a:off x="2559400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41"/>
            <p:cNvSpPr/>
            <p:nvPr/>
          </p:nvSpPr>
          <p:spPr>
            <a:xfrm>
              <a:off x="2532242" y="2655816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41"/>
            <p:cNvSpPr/>
            <p:nvPr/>
          </p:nvSpPr>
          <p:spPr>
            <a:xfrm>
              <a:off x="2559400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41"/>
            <p:cNvSpPr/>
            <p:nvPr/>
          </p:nvSpPr>
          <p:spPr>
            <a:xfrm>
              <a:off x="2532242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41"/>
            <p:cNvSpPr/>
            <p:nvPr/>
          </p:nvSpPr>
          <p:spPr>
            <a:xfrm>
              <a:off x="2559400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41"/>
            <p:cNvSpPr/>
            <p:nvPr/>
          </p:nvSpPr>
          <p:spPr>
            <a:xfrm>
              <a:off x="2532242" y="2760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41"/>
            <p:cNvSpPr/>
            <p:nvPr/>
          </p:nvSpPr>
          <p:spPr>
            <a:xfrm>
              <a:off x="2559400" y="2786133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41"/>
            <p:cNvSpPr/>
            <p:nvPr/>
          </p:nvSpPr>
          <p:spPr>
            <a:xfrm>
              <a:off x="2559400" y="283864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41"/>
            <p:cNvSpPr/>
            <p:nvPr/>
          </p:nvSpPr>
          <p:spPr>
            <a:xfrm>
              <a:off x="2561201" y="2891093"/>
              <a:ext cx="18149" cy="14546"/>
            </a:xfrm>
            <a:custGeom>
              <a:avLst/>
              <a:gdLst/>
              <a:ahLst/>
              <a:cxnLst/>
              <a:rect l="l" t="t" r="r" b="b"/>
              <a:pathLst>
                <a:path w="272" h="218" extrusionOk="0">
                  <a:moveTo>
                    <a:pt x="109" y="1"/>
                  </a:moveTo>
                  <a:cubicBezTo>
                    <a:pt x="82" y="1"/>
                    <a:pt x="28" y="28"/>
                    <a:pt x="0" y="55"/>
                  </a:cubicBezTo>
                  <a:cubicBezTo>
                    <a:pt x="28" y="82"/>
                    <a:pt x="28" y="109"/>
                    <a:pt x="55" y="137"/>
                  </a:cubicBezTo>
                  <a:cubicBezTo>
                    <a:pt x="109" y="164"/>
                    <a:pt x="190" y="191"/>
                    <a:pt x="272" y="218"/>
                  </a:cubicBezTo>
                  <a:cubicBezTo>
                    <a:pt x="272" y="218"/>
                    <a:pt x="272" y="191"/>
                    <a:pt x="272" y="164"/>
                  </a:cubicBezTo>
                  <a:cubicBezTo>
                    <a:pt x="272" y="82"/>
                    <a:pt x="217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41"/>
            <p:cNvSpPr/>
            <p:nvPr/>
          </p:nvSpPr>
          <p:spPr>
            <a:xfrm>
              <a:off x="2506886" y="2051342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41"/>
            <p:cNvSpPr/>
            <p:nvPr/>
          </p:nvSpPr>
          <p:spPr>
            <a:xfrm>
              <a:off x="2506886" y="210385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41"/>
            <p:cNvSpPr/>
            <p:nvPr/>
          </p:nvSpPr>
          <p:spPr>
            <a:xfrm>
              <a:off x="2506886" y="2156302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41"/>
            <p:cNvSpPr/>
            <p:nvPr/>
          </p:nvSpPr>
          <p:spPr>
            <a:xfrm>
              <a:off x="2506886" y="220881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41"/>
            <p:cNvSpPr/>
            <p:nvPr/>
          </p:nvSpPr>
          <p:spPr>
            <a:xfrm>
              <a:off x="2506886" y="2261263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41"/>
            <p:cNvSpPr/>
            <p:nvPr/>
          </p:nvSpPr>
          <p:spPr>
            <a:xfrm>
              <a:off x="2506886" y="231377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41"/>
            <p:cNvSpPr/>
            <p:nvPr/>
          </p:nvSpPr>
          <p:spPr>
            <a:xfrm>
              <a:off x="2506886" y="236629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41"/>
            <p:cNvSpPr/>
            <p:nvPr/>
          </p:nvSpPr>
          <p:spPr>
            <a:xfrm>
              <a:off x="2506886" y="2418737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41"/>
            <p:cNvSpPr/>
            <p:nvPr/>
          </p:nvSpPr>
          <p:spPr>
            <a:xfrm>
              <a:off x="2506886" y="2471251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41"/>
            <p:cNvSpPr/>
            <p:nvPr/>
          </p:nvSpPr>
          <p:spPr>
            <a:xfrm>
              <a:off x="2514159" y="2628658"/>
              <a:ext cx="12744" cy="21819"/>
            </a:xfrm>
            <a:custGeom>
              <a:avLst/>
              <a:gdLst/>
              <a:ahLst/>
              <a:cxnLst/>
              <a:rect l="l" t="t" r="r" b="b"/>
              <a:pathLst>
                <a:path w="191" h="327" extrusionOk="0">
                  <a:moveTo>
                    <a:pt x="27" y="1"/>
                  </a:moveTo>
                  <a:cubicBezTo>
                    <a:pt x="27" y="1"/>
                    <a:pt x="0" y="1"/>
                    <a:pt x="0" y="28"/>
                  </a:cubicBezTo>
                  <a:cubicBezTo>
                    <a:pt x="27" y="82"/>
                    <a:pt x="54" y="137"/>
                    <a:pt x="54" y="191"/>
                  </a:cubicBezTo>
                  <a:cubicBezTo>
                    <a:pt x="54" y="245"/>
                    <a:pt x="54" y="272"/>
                    <a:pt x="54" y="326"/>
                  </a:cubicBezTo>
                  <a:cubicBezTo>
                    <a:pt x="136" y="299"/>
                    <a:pt x="190" y="245"/>
                    <a:pt x="190" y="164"/>
                  </a:cubicBezTo>
                  <a:cubicBezTo>
                    <a:pt x="190" y="82"/>
                    <a:pt x="136" y="1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41"/>
            <p:cNvSpPr/>
            <p:nvPr/>
          </p:nvSpPr>
          <p:spPr>
            <a:xfrm>
              <a:off x="2508688" y="2681172"/>
              <a:ext cx="18216" cy="21819"/>
            </a:xfrm>
            <a:custGeom>
              <a:avLst/>
              <a:gdLst/>
              <a:ahLst/>
              <a:cxnLst/>
              <a:rect l="l" t="t" r="r" b="b"/>
              <a:pathLst>
                <a:path w="273" h="327" extrusionOk="0">
                  <a:moveTo>
                    <a:pt x="109" y="1"/>
                  </a:moveTo>
                  <a:cubicBezTo>
                    <a:pt x="82" y="1"/>
                    <a:pt x="55" y="28"/>
                    <a:pt x="28" y="55"/>
                  </a:cubicBezTo>
                  <a:cubicBezTo>
                    <a:pt x="1" y="109"/>
                    <a:pt x="1" y="190"/>
                    <a:pt x="1" y="245"/>
                  </a:cubicBezTo>
                  <a:cubicBezTo>
                    <a:pt x="28" y="299"/>
                    <a:pt x="55" y="326"/>
                    <a:pt x="109" y="326"/>
                  </a:cubicBezTo>
                  <a:cubicBezTo>
                    <a:pt x="218" y="326"/>
                    <a:pt x="272" y="245"/>
                    <a:pt x="272" y="163"/>
                  </a:cubicBezTo>
                  <a:cubicBezTo>
                    <a:pt x="272" y="82"/>
                    <a:pt x="218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41"/>
            <p:cNvSpPr/>
            <p:nvPr/>
          </p:nvSpPr>
          <p:spPr>
            <a:xfrm>
              <a:off x="2510489" y="2733686"/>
              <a:ext cx="16414" cy="21752"/>
            </a:xfrm>
            <a:custGeom>
              <a:avLst/>
              <a:gdLst/>
              <a:ahLst/>
              <a:cxnLst/>
              <a:rect l="l" t="t" r="r" b="b"/>
              <a:pathLst>
                <a:path w="246" h="326" extrusionOk="0">
                  <a:moveTo>
                    <a:pt x="82" y="0"/>
                  </a:moveTo>
                  <a:cubicBezTo>
                    <a:pt x="55" y="0"/>
                    <a:pt x="28" y="27"/>
                    <a:pt x="1" y="27"/>
                  </a:cubicBezTo>
                  <a:cubicBezTo>
                    <a:pt x="1" y="136"/>
                    <a:pt x="1" y="217"/>
                    <a:pt x="1" y="299"/>
                  </a:cubicBezTo>
                  <a:cubicBezTo>
                    <a:pt x="28" y="299"/>
                    <a:pt x="55" y="326"/>
                    <a:pt x="82" y="326"/>
                  </a:cubicBezTo>
                  <a:cubicBezTo>
                    <a:pt x="191" y="326"/>
                    <a:pt x="245" y="244"/>
                    <a:pt x="245" y="163"/>
                  </a:cubicBezTo>
                  <a:cubicBezTo>
                    <a:pt x="245" y="82"/>
                    <a:pt x="191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41"/>
            <p:cNvSpPr/>
            <p:nvPr/>
          </p:nvSpPr>
          <p:spPr>
            <a:xfrm>
              <a:off x="2512358" y="2786133"/>
              <a:ext cx="14546" cy="20017"/>
            </a:xfrm>
            <a:custGeom>
              <a:avLst/>
              <a:gdLst/>
              <a:ahLst/>
              <a:cxnLst/>
              <a:rect l="l" t="t" r="r" b="b"/>
              <a:pathLst>
                <a:path w="218" h="300" extrusionOk="0">
                  <a:moveTo>
                    <a:pt x="54" y="1"/>
                  </a:moveTo>
                  <a:cubicBezTo>
                    <a:pt x="54" y="1"/>
                    <a:pt x="27" y="28"/>
                    <a:pt x="0" y="28"/>
                  </a:cubicBezTo>
                  <a:cubicBezTo>
                    <a:pt x="54" y="109"/>
                    <a:pt x="81" y="218"/>
                    <a:pt x="136" y="299"/>
                  </a:cubicBezTo>
                  <a:cubicBezTo>
                    <a:pt x="190" y="272"/>
                    <a:pt x="217" y="218"/>
                    <a:pt x="217" y="163"/>
                  </a:cubicBezTo>
                  <a:cubicBezTo>
                    <a:pt x="217" y="82"/>
                    <a:pt x="163" y="1"/>
                    <a:pt x="5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41"/>
            <p:cNvSpPr/>
            <p:nvPr/>
          </p:nvSpPr>
          <p:spPr>
            <a:xfrm>
              <a:off x="2532242" y="281329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55" y="190"/>
                    <a:pt x="82" y="245"/>
                    <a:pt x="136" y="245"/>
                  </a:cubicBezTo>
                  <a:cubicBezTo>
                    <a:pt x="136" y="272"/>
                    <a:pt x="136" y="272"/>
                    <a:pt x="136" y="299"/>
                  </a:cubicBezTo>
                  <a:lnTo>
                    <a:pt x="163" y="299"/>
                  </a:ln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41"/>
            <p:cNvSpPr/>
            <p:nvPr/>
          </p:nvSpPr>
          <p:spPr>
            <a:xfrm>
              <a:off x="2454439" y="2000696"/>
              <a:ext cx="16348" cy="18149"/>
            </a:xfrm>
            <a:custGeom>
              <a:avLst/>
              <a:gdLst/>
              <a:ahLst/>
              <a:cxnLst/>
              <a:rect l="l" t="t" r="r" b="b"/>
              <a:pathLst>
                <a:path w="245" h="272" extrusionOk="0">
                  <a:moveTo>
                    <a:pt x="82" y="0"/>
                  </a:moveTo>
                  <a:cubicBezTo>
                    <a:pt x="27" y="27"/>
                    <a:pt x="0" y="81"/>
                    <a:pt x="0" y="136"/>
                  </a:cubicBezTo>
                  <a:cubicBezTo>
                    <a:pt x="0" y="217"/>
                    <a:pt x="54" y="271"/>
                    <a:pt x="136" y="271"/>
                  </a:cubicBezTo>
                  <a:cubicBezTo>
                    <a:pt x="190" y="271"/>
                    <a:pt x="217" y="271"/>
                    <a:pt x="244" y="244"/>
                  </a:cubicBezTo>
                  <a:cubicBezTo>
                    <a:pt x="190" y="163"/>
                    <a:pt x="136" y="81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41"/>
            <p:cNvSpPr/>
            <p:nvPr/>
          </p:nvSpPr>
          <p:spPr>
            <a:xfrm>
              <a:off x="2427281" y="2024184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41"/>
            <p:cNvSpPr/>
            <p:nvPr/>
          </p:nvSpPr>
          <p:spPr>
            <a:xfrm>
              <a:off x="2454439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41"/>
            <p:cNvSpPr/>
            <p:nvPr/>
          </p:nvSpPr>
          <p:spPr>
            <a:xfrm>
              <a:off x="2479728" y="2024184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41"/>
            <p:cNvSpPr/>
            <p:nvPr/>
          </p:nvSpPr>
          <p:spPr>
            <a:xfrm>
              <a:off x="2479728" y="2076698"/>
              <a:ext cx="21819" cy="10876"/>
            </a:xfrm>
            <a:custGeom>
              <a:avLst/>
              <a:gdLst/>
              <a:ahLst/>
              <a:cxnLst/>
              <a:rect l="l" t="t" r="r" b="b"/>
              <a:pathLst>
                <a:path w="327" h="163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lnTo>
                    <a:pt x="326" y="163"/>
                  </a:ln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41"/>
            <p:cNvSpPr/>
            <p:nvPr/>
          </p:nvSpPr>
          <p:spPr>
            <a:xfrm>
              <a:off x="2427281" y="2076698"/>
              <a:ext cx="21752" cy="10876"/>
            </a:xfrm>
            <a:custGeom>
              <a:avLst/>
              <a:gdLst/>
              <a:ahLst/>
              <a:cxnLst/>
              <a:rect l="l" t="t" r="r" b="b"/>
              <a:pathLst>
                <a:path w="326" h="163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lnTo>
                    <a:pt x="326" y="163"/>
                  </a:ln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41"/>
            <p:cNvSpPr/>
            <p:nvPr/>
          </p:nvSpPr>
          <p:spPr>
            <a:xfrm>
              <a:off x="2454439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41"/>
            <p:cNvSpPr/>
            <p:nvPr/>
          </p:nvSpPr>
          <p:spPr>
            <a:xfrm>
              <a:off x="2479728" y="2087507"/>
              <a:ext cx="21819" cy="10943"/>
            </a:xfrm>
            <a:custGeom>
              <a:avLst/>
              <a:gdLst/>
              <a:ahLst/>
              <a:cxnLst/>
              <a:rect l="l" t="t" r="r" b="b"/>
              <a:pathLst>
                <a:path w="327" h="164" extrusionOk="0">
                  <a:moveTo>
                    <a:pt x="1" y="1"/>
                  </a:moveTo>
                  <a:cubicBezTo>
                    <a:pt x="1" y="82"/>
                    <a:pt x="82" y="164"/>
                    <a:pt x="164" y="164"/>
                  </a:cubicBezTo>
                  <a:cubicBezTo>
                    <a:pt x="245" y="164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41"/>
            <p:cNvSpPr/>
            <p:nvPr/>
          </p:nvSpPr>
          <p:spPr>
            <a:xfrm>
              <a:off x="2427281" y="2087507"/>
              <a:ext cx="21752" cy="10943"/>
            </a:xfrm>
            <a:custGeom>
              <a:avLst/>
              <a:gdLst/>
              <a:ahLst/>
              <a:cxnLst/>
              <a:rect l="l" t="t" r="r" b="b"/>
              <a:pathLst>
                <a:path w="326" h="164" extrusionOk="0">
                  <a:moveTo>
                    <a:pt x="0" y="1"/>
                  </a:moveTo>
                  <a:cubicBezTo>
                    <a:pt x="0" y="82"/>
                    <a:pt x="82" y="164"/>
                    <a:pt x="163" y="164"/>
                  </a:cubicBezTo>
                  <a:cubicBezTo>
                    <a:pt x="244" y="164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41"/>
            <p:cNvSpPr/>
            <p:nvPr/>
          </p:nvSpPr>
          <p:spPr>
            <a:xfrm>
              <a:off x="2427281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41"/>
            <p:cNvSpPr/>
            <p:nvPr/>
          </p:nvSpPr>
          <p:spPr>
            <a:xfrm>
              <a:off x="2454439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41"/>
            <p:cNvSpPr/>
            <p:nvPr/>
          </p:nvSpPr>
          <p:spPr>
            <a:xfrm>
              <a:off x="2479728" y="212914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41"/>
            <p:cNvSpPr/>
            <p:nvPr/>
          </p:nvSpPr>
          <p:spPr>
            <a:xfrm>
              <a:off x="2427281" y="218346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41"/>
            <p:cNvSpPr/>
            <p:nvPr/>
          </p:nvSpPr>
          <p:spPr>
            <a:xfrm>
              <a:off x="2454439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41"/>
            <p:cNvSpPr/>
            <p:nvPr/>
          </p:nvSpPr>
          <p:spPr>
            <a:xfrm>
              <a:off x="2479728" y="218346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41"/>
            <p:cNvSpPr/>
            <p:nvPr/>
          </p:nvSpPr>
          <p:spPr>
            <a:xfrm>
              <a:off x="2427281" y="223597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4" y="298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41"/>
            <p:cNvSpPr/>
            <p:nvPr/>
          </p:nvSpPr>
          <p:spPr>
            <a:xfrm>
              <a:off x="2454439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41"/>
            <p:cNvSpPr/>
            <p:nvPr/>
          </p:nvSpPr>
          <p:spPr>
            <a:xfrm>
              <a:off x="2479728" y="223597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4" y="298"/>
                  </a:cubicBezTo>
                  <a:cubicBezTo>
                    <a:pt x="245" y="298"/>
                    <a:pt x="326" y="217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41"/>
            <p:cNvSpPr/>
            <p:nvPr/>
          </p:nvSpPr>
          <p:spPr>
            <a:xfrm>
              <a:off x="2427281" y="2288420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41"/>
            <p:cNvSpPr/>
            <p:nvPr/>
          </p:nvSpPr>
          <p:spPr>
            <a:xfrm>
              <a:off x="2454439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41"/>
            <p:cNvSpPr/>
            <p:nvPr/>
          </p:nvSpPr>
          <p:spPr>
            <a:xfrm>
              <a:off x="2479728" y="2288420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41"/>
            <p:cNvSpPr/>
            <p:nvPr/>
          </p:nvSpPr>
          <p:spPr>
            <a:xfrm>
              <a:off x="2427281" y="234093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41"/>
            <p:cNvSpPr/>
            <p:nvPr/>
          </p:nvSpPr>
          <p:spPr>
            <a:xfrm>
              <a:off x="2454439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41"/>
            <p:cNvSpPr/>
            <p:nvPr/>
          </p:nvSpPr>
          <p:spPr>
            <a:xfrm>
              <a:off x="2479728" y="2340934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41"/>
            <p:cNvSpPr/>
            <p:nvPr/>
          </p:nvSpPr>
          <p:spPr>
            <a:xfrm>
              <a:off x="2454439" y="2418737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41"/>
            <p:cNvSpPr/>
            <p:nvPr/>
          </p:nvSpPr>
          <p:spPr>
            <a:xfrm>
              <a:off x="2479728" y="2393381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41"/>
            <p:cNvSpPr/>
            <p:nvPr/>
          </p:nvSpPr>
          <p:spPr>
            <a:xfrm>
              <a:off x="2454439" y="247125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41"/>
            <p:cNvSpPr/>
            <p:nvPr/>
          </p:nvSpPr>
          <p:spPr>
            <a:xfrm>
              <a:off x="2479728" y="244589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41"/>
            <p:cNvSpPr/>
            <p:nvPr/>
          </p:nvSpPr>
          <p:spPr>
            <a:xfrm>
              <a:off x="2438158" y="2498408"/>
              <a:ext cx="9075" cy="7273"/>
            </a:xfrm>
            <a:custGeom>
              <a:avLst/>
              <a:gdLst/>
              <a:ahLst/>
              <a:cxnLst/>
              <a:rect l="l" t="t" r="r" b="b"/>
              <a:pathLst>
                <a:path w="136" h="109" extrusionOk="0">
                  <a:moveTo>
                    <a:pt x="0" y="0"/>
                  </a:moveTo>
                  <a:cubicBezTo>
                    <a:pt x="0" y="0"/>
                    <a:pt x="0" y="0"/>
                    <a:pt x="27" y="27"/>
                  </a:cubicBezTo>
                  <a:cubicBezTo>
                    <a:pt x="27" y="27"/>
                    <a:pt x="81" y="54"/>
                    <a:pt x="136" y="109"/>
                  </a:cubicBezTo>
                  <a:cubicBezTo>
                    <a:pt x="136" y="54"/>
                    <a:pt x="81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41"/>
            <p:cNvSpPr/>
            <p:nvPr/>
          </p:nvSpPr>
          <p:spPr>
            <a:xfrm>
              <a:off x="2401925" y="2002498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72" y="0"/>
                  </a:moveTo>
                  <a:cubicBezTo>
                    <a:pt x="163" y="54"/>
                    <a:pt x="82" y="54"/>
                    <a:pt x="1" y="109"/>
                  </a:cubicBezTo>
                  <a:cubicBezTo>
                    <a:pt x="1" y="190"/>
                    <a:pt x="55" y="244"/>
                    <a:pt x="136" y="244"/>
                  </a:cubicBezTo>
                  <a:cubicBezTo>
                    <a:pt x="218" y="244"/>
                    <a:pt x="299" y="190"/>
                    <a:pt x="299" y="109"/>
                  </a:cubicBezTo>
                  <a:cubicBezTo>
                    <a:pt x="299" y="54"/>
                    <a:pt x="299" y="27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41"/>
            <p:cNvSpPr/>
            <p:nvPr/>
          </p:nvSpPr>
          <p:spPr>
            <a:xfrm>
              <a:off x="2401925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41"/>
            <p:cNvSpPr/>
            <p:nvPr/>
          </p:nvSpPr>
          <p:spPr>
            <a:xfrm>
              <a:off x="2401925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41"/>
            <p:cNvSpPr/>
            <p:nvPr/>
          </p:nvSpPr>
          <p:spPr>
            <a:xfrm>
              <a:off x="2401925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41"/>
            <p:cNvSpPr/>
            <p:nvPr/>
          </p:nvSpPr>
          <p:spPr>
            <a:xfrm>
              <a:off x="2401925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41"/>
            <p:cNvSpPr/>
            <p:nvPr/>
          </p:nvSpPr>
          <p:spPr>
            <a:xfrm>
              <a:off x="2401925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41"/>
            <p:cNvSpPr/>
            <p:nvPr/>
          </p:nvSpPr>
          <p:spPr>
            <a:xfrm>
              <a:off x="2401925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41"/>
            <p:cNvSpPr/>
            <p:nvPr/>
          </p:nvSpPr>
          <p:spPr>
            <a:xfrm>
              <a:off x="2412802" y="2426010"/>
              <a:ext cx="9075" cy="12678"/>
            </a:xfrm>
            <a:custGeom>
              <a:avLst/>
              <a:gdLst/>
              <a:ahLst/>
              <a:cxnLst/>
              <a:rect l="l" t="t" r="r" b="b"/>
              <a:pathLst>
                <a:path w="136" h="190" extrusionOk="0">
                  <a:moveTo>
                    <a:pt x="109" y="0"/>
                  </a:moveTo>
                  <a:cubicBezTo>
                    <a:pt x="109" y="81"/>
                    <a:pt x="0" y="109"/>
                    <a:pt x="0" y="190"/>
                  </a:cubicBezTo>
                  <a:lnTo>
                    <a:pt x="27" y="190"/>
                  </a:lnTo>
                  <a:cubicBezTo>
                    <a:pt x="82" y="190"/>
                    <a:pt x="136" y="136"/>
                    <a:pt x="136" y="54"/>
                  </a:cubicBezTo>
                  <a:cubicBezTo>
                    <a:pt x="136" y="27"/>
                    <a:pt x="136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41"/>
            <p:cNvSpPr/>
            <p:nvPr/>
          </p:nvSpPr>
          <p:spPr>
            <a:xfrm>
              <a:off x="2374768" y="2393381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28" y="28"/>
                    <a:pt x="1" y="109"/>
                  </a:cubicBezTo>
                  <a:cubicBezTo>
                    <a:pt x="109" y="109"/>
                    <a:pt x="163" y="136"/>
                    <a:pt x="163" y="245"/>
                  </a:cubicBezTo>
                  <a:lnTo>
                    <a:pt x="163" y="299"/>
                  </a:ln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41"/>
            <p:cNvSpPr/>
            <p:nvPr/>
          </p:nvSpPr>
          <p:spPr>
            <a:xfrm>
              <a:off x="2389247" y="2498408"/>
              <a:ext cx="5538" cy="9075"/>
            </a:xfrm>
            <a:custGeom>
              <a:avLst/>
              <a:gdLst/>
              <a:ahLst/>
              <a:cxnLst/>
              <a:rect l="l" t="t" r="r" b="b"/>
              <a:pathLst>
                <a:path w="83" h="136" extrusionOk="0">
                  <a:moveTo>
                    <a:pt x="1" y="0"/>
                  </a:moveTo>
                  <a:lnTo>
                    <a:pt x="1" y="0"/>
                  </a:lnTo>
                  <a:cubicBezTo>
                    <a:pt x="28" y="54"/>
                    <a:pt x="55" y="109"/>
                    <a:pt x="82" y="136"/>
                  </a:cubicBezTo>
                  <a:cubicBezTo>
                    <a:pt x="82" y="81"/>
                    <a:pt x="55" y="27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41"/>
            <p:cNvSpPr/>
            <p:nvPr/>
          </p:nvSpPr>
          <p:spPr>
            <a:xfrm>
              <a:off x="2353082" y="2016977"/>
              <a:ext cx="5471" cy="1868"/>
            </a:xfrm>
            <a:custGeom>
              <a:avLst/>
              <a:gdLst/>
              <a:ahLst/>
              <a:cxnLst/>
              <a:rect l="l" t="t" r="r" b="b"/>
              <a:pathLst>
                <a:path w="82" h="28" extrusionOk="0">
                  <a:moveTo>
                    <a:pt x="0" y="0"/>
                  </a:moveTo>
                  <a:cubicBezTo>
                    <a:pt x="27" y="27"/>
                    <a:pt x="54" y="27"/>
                    <a:pt x="82" y="27"/>
                  </a:cubicBezTo>
                  <a:cubicBezTo>
                    <a:pt x="54" y="0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41"/>
            <p:cNvSpPr/>
            <p:nvPr/>
          </p:nvSpPr>
          <p:spPr>
            <a:xfrm>
              <a:off x="2333131" y="2027787"/>
              <a:ext cx="9141" cy="18216"/>
            </a:xfrm>
            <a:custGeom>
              <a:avLst/>
              <a:gdLst/>
              <a:ahLst/>
              <a:cxnLst/>
              <a:rect l="l" t="t" r="r" b="b"/>
              <a:pathLst>
                <a:path w="137" h="273" extrusionOk="0">
                  <a:moveTo>
                    <a:pt x="109" y="1"/>
                  </a:moveTo>
                  <a:cubicBezTo>
                    <a:pt x="55" y="1"/>
                    <a:pt x="28" y="28"/>
                    <a:pt x="1" y="28"/>
                  </a:cubicBezTo>
                  <a:lnTo>
                    <a:pt x="1" y="109"/>
                  </a:lnTo>
                  <a:lnTo>
                    <a:pt x="1" y="272"/>
                  </a:lnTo>
                  <a:cubicBezTo>
                    <a:pt x="82" y="272"/>
                    <a:pt x="136" y="191"/>
                    <a:pt x="136" y="109"/>
                  </a:cubicBezTo>
                  <a:cubicBezTo>
                    <a:pt x="136" y="82"/>
                    <a:pt x="136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41"/>
            <p:cNvSpPr/>
            <p:nvPr/>
          </p:nvSpPr>
          <p:spPr>
            <a:xfrm>
              <a:off x="2349412" y="2051342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41"/>
            <p:cNvSpPr/>
            <p:nvPr/>
          </p:nvSpPr>
          <p:spPr>
            <a:xfrm>
              <a:off x="2374768" y="2024184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41"/>
            <p:cNvSpPr/>
            <p:nvPr/>
          </p:nvSpPr>
          <p:spPr>
            <a:xfrm>
              <a:off x="2374768" y="2076698"/>
              <a:ext cx="20017" cy="10876"/>
            </a:xfrm>
            <a:custGeom>
              <a:avLst/>
              <a:gdLst/>
              <a:ahLst/>
              <a:cxnLst/>
              <a:rect l="l" t="t" r="r" b="b"/>
              <a:pathLst>
                <a:path w="300" h="163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41"/>
            <p:cNvSpPr/>
            <p:nvPr/>
          </p:nvSpPr>
          <p:spPr>
            <a:xfrm>
              <a:off x="2333131" y="2076698"/>
              <a:ext cx="9141" cy="10876"/>
            </a:xfrm>
            <a:custGeom>
              <a:avLst/>
              <a:gdLst/>
              <a:ahLst/>
              <a:cxnLst/>
              <a:rect l="l" t="t" r="r" b="b"/>
              <a:pathLst>
                <a:path w="137" h="163" extrusionOk="0">
                  <a:moveTo>
                    <a:pt x="1" y="0"/>
                  </a:moveTo>
                  <a:lnTo>
                    <a:pt x="1" y="163"/>
                  </a:lnTo>
                  <a:lnTo>
                    <a:pt x="136" y="163"/>
                  </a:lnTo>
                  <a:cubicBezTo>
                    <a:pt x="136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41"/>
            <p:cNvSpPr/>
            <p:nvPr/>
          </p:nvSpPr>
          <p:spPr>
            <a:xfrm>
              <a:off x="2349412" y="210385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41"/>
            <p:cNvSpPr/>
            <p:nvPr/>
          </p:nvSpPr>
          <p:spPr>
            <a:xfrm>
              <a:off x="2374768" y="2087507"/>
              <a:ext cx="20017" cy="10943"/>
            </a:xfrm>
            <a:custGeom>
              <a:avLst/>
              <a:gdLst/>
              <a:ahLst/>
              <a:cxnLst/>
              <a:rect l="l" t="t" r="r" b="b"/>
              <a:pathLst>
                <a:path w="300" h="164" extrusionOk="0">
                  <a:moveTo>
                    <a:pt x="1" y="1"/>
                  </a:moveTo>
                  <a:cubicBezTo>
                    <a:pt x="1" y="82"/>
                    <a:pt x="82" y="164"/>
                    <a:pt x="163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41"/>
            <p:cNvSpPr/>
            <p:nvPr/>
          </p:nvSpPr>
          <p:spPr>
            <a:xfrm>
              <a:off x="2333131" y="2087507"/>
              <a:ext cx="9141" cy="10943"/>
            </a:xfrm>
            <a:custGeom>
              <a:avLst/>
              <a:gdLst/>
              <a:ahLst/>
              <a:cxnLst/>
              <a:rect l="l" t="t" r="r" b="b"/>
              <a:pathLst>
                <a:path w="137" h="164" extrusionOk="0">
                  <a:moveTo>
                    <a:pt x="1" y="1"/>
                  </a:moveTo>
                  <a:lnTo>
                    <a:pt x="1" y="164"/>
                  </a:lnTo>
                  <a:cubicBezTo>
                    <a:pt x="82" y="164"/>
                    <a:pt x="136" y="82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41"/>
            <p:cNvSpPr/>
            <p:nvPr/>
          </p:nvSpPr>
          <p:spPr>
            <a:xfrm>
              <a:off x="2333131" y="2130946"/>
              <a:ext cx="9141" cy="20017"/>
            </a:xfrm>
            <a:custGeom>
              <a:avLst/>
              <a:gdLst/>
              <a:ahLst/>
              <a:cxnLst/>
              <a:rect l="l" t="t" r="r" b="b"/>
              <a:pathLst>
                <a:path w="137" h="300" extrusionOk="0">
                  <a:moveTo>
                    <a:pt x="1" y="1"/>
                  </a:moveTo>
                  <a:lnTo>
                    <a:pt x="1" y="137"/>
                  </a:lnTo>
                  <a:lnTo>
                    <a:pt x="1" y="299"/>
                  </a:lnTo>
                  <a:cubicBezTo>
                    <a:pt x="82" y="299"/>
                    <a:pt x="136" y="218"/>
                    <a:pt x="136" y="137"/>
                  </a:cubicBezTo>
                  <a:cubicBezTo>
                    <a:pt x="136" y="55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41"/>
            <p:cNvSpPr/>
            <p:nvPr/>
          </p:nvSpPr>
          <p:spPr>
            <a:xfrm>
              <a:off x="2349412" y="2156302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41"/>
            <p:cNvSpPr/>
            <p:nvPr/>
          </p:nvSpPr>
          <p:spPr>
            <a:xfrm>
              <a:off x="2374768" y="2129145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41"/>
            <p:cNvSpPr/>
            <p:nvPr/>
          </p:nvSpPr>
          <p:spPr>
            <a:xfrm>
              <a:off x="2333131" y="2183460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" y="1"/>
                  </a:moveTo>
                  <a:lnTo>
                    <a:pt x="1" y="136"/>
                  </a:lnTo>
                  <a:lnTo>
                    <a:pt x="1" y="299"/>
                  </a:lnTo>
                  <a:cubicBezTo>
                    <a:pt x="82" y="299"/>
                    <a:pt x="136" y="218"/>
                    <a:pt x="136" y="136"/>
                  </a:cubicBezTo>
                  <a:cubicBezTo>
                    <a:pt x="136" y="55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41"/>
            <p:cNvSpPr/>
            <p:nvPr/>
          </p:nvSpPr>
          <p:spPr>
            <a:xfrm>
              <a:off x="2349412" y="220881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41"/>
            <p:cNvSpPr/>
            <p:nvPr/>
          </p:nvSpPr>
          <p:spPr>
            <a:xfrm>
              <a:off x="2374768" y="218346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41"/>
            <p:cNvSpPr/>
            <p:nvPr/>
          </p:nvSpPr>
          <p:spPr>
            <a:xfrm>
              <a:off x="2333131" y="2235974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" y="0"/>
                  </a:moveTo>
                  <a:lnTo>
                    <a:pt x="1" y="136"/>
                  </a:lnTo>
                  <a:lnTo>
                    <a:pt x="1" y="298"/>
                  </a:lnTo>
                  <a:cubicBezTo>
                    <a:pt x="82" y="298"/>
                    <a:pt x="136" y="217"/>
                    <a:pt x="136" y="136"/>
                  </a:cubicBezTo>
                  <a:cubicBezTo>
                    <a:pt x="136" y="54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41"/>
            <p:cNvSpPr/>
            <p:nvPr/>
          </p:nvSpPr>
          <p:spPr>
            <a:xfrm>
              <a:off x="2349412" y="2261263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41"/>
            <p:cNvSpPr/>
            <p:nvPr/>
          </p:nvSpPr>
          <p:spPr>
            <a:xfrm>
              <a:off x="2374768" y="2235974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41"/>
            <p:cNvSpPr/>
            <p:nvPr/>
          </p:nvSpPr>
          <p:spPr>
            <a:xfrm>
              <a:off x="2349412" y="2366290"/>
              <a:ext cx="18216" cy="12678"/>
            </a:xfrm>
            <a:custGeom>
              <a:avLst/>
              <a:gdLst/>
              <a:ahLst/>
              <a:cxnLst/>
              <a:rect l="l" t="t" r="r" b="b"/>
              <a:pathLst>
                <a:path w="273" h="190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28" y="190"/>
                    <a:pt x="55" y="190"/>
                    <a:pt x="55" y="190"/>
                  </a:cubicBezTo>
                  <a:cubicBezTo>
                    <a:pt x="164" y="190"/>
                    <a:pt x="137" y="81"/>
                    <a:pt x="272" y="81"/>
                  </a:cubicBezTo>
                  <a:cubicBezTo>
                    <a:pt x="245" y="27"/>
                    <a:pt x="191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41"/>
            <p:cNvSpPr/>
            <p:nvPr/>
          </p:nvSpPr>
          <p:spPr>
            <a:xfrm>
              <a:off x="2362090" y="2371695"/>
              <a:ext cx="7340" cy="14546"/>
            </a:xfrm>
            <a:custGeom>
              <a:avLst/>
              <a:gdLst/>
              <a:ahLst/>
              <a:cxnLst/>
              <a:rect l="l" t="t" r="r" b="b"/>
              <a:pathLst>
                <a:path w="110" h="218" extrusionOk="0">
                  <a:moveTo>
                    <a:pt x="82" y="0"/>
                  </a:moveTo>
                  <a:lnTo>
                    <a:pt x="82" y="109"/>
                  </a:lnTo>
                  <a:cubicBezTo>
                    <a:pt x="82" y="163"/>
                    <a:pt x="28" y="190"/>
                    <a:pt x="1" y="217"/>
                  </a:cubicBezTo>
                  <a:cubicBezTo>
                    <a:pt x="55" y="190"/>
                    <a:pt x="109" y="136"/>
                    <a:pt x="109" y="82"/>
                  </a:cubicBezTo>
                  <a:cubicBezTo>
                    <a:pt x="109" y="55"/>
                    <a:pt x="109" y="28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41"/>
            <p:cNvSpPr/>
            <p:nvPr/>
          </p:nvSpPr>
          <p:spPr>
            <a:xfrm>
              <a:off x="2324122" y="2353612"/>
              <a:ext cx="18149" cy="7273"/>
            </a:xfrm>
            <a:custGeom>
              <a:avLst/>
              <a:gdLst/>
              <a:ahLst/>
              <a:cxnLst/>
              <a:rect l="l" t="t" r="r" b="b"/>
              <a:pathLst>
                <a:path w="272" h="109" extrusionOk="0">
                  <a:moveTo>
                    <a:pt x="109" y="0"/>
                  </a:moveTo>
                  <a:cubicBezTo>
                    <a:pt x="82" y="0"/>
                    <a:pt x="27" y="27"/>
                    <a:pt x="0" y="54"/>
                  </a:cubicBezTo>
                  <a:cubicBezTo>
                    <a:pt x="27" y="82"/>
                    <a:pt x="82" y="109"/>
                    <a:pt x="136" y="109"/>
                  </a:cubicBezTo>
                  <a:cubicBezTo>
                    <a:pt x="190" y="109"/>
                    <a:pt x="244" y="54"/>
                    <a:pt x="271" y="0"/>
                  </a:cubicBezTo>
                  <a:lnTo>
                    <a:pt x="271" y="0"/>
                  </a:lnTo>
                  <a:cubicBezTo>
                    <a:pt x="235" y="27"/>
                    <a:pt x="220" y="36"/>
                    <a:pt x="211" y="36"/>
                  </a:cubicBezTo>
                  <a:cubicBezTo>
                    <a:pt x="193" y="36"/>
                    <a:pt x="199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41"/>
            <p:cNvSpPr/>
            <p:nvPr/>
          </p:nvSpPr>
          <p:spPr>
            <a:xfrm>
              <a:off x="2269807" y="2027787"/>
              <a:ext cx="19951" cy="18216"/>
            </a:xfrm>
            <a:custGeom>
              <a:avLst/>
              <a:gdLst/>
              <a:ahLst/>
              <a:cxnLst/>
              <a:rect l="l" t="t" r="r" b="b"/>
              <a:pathLst>
                <a:path w="299" h="273" extrusionOk="0">
                  <a:moveTo>
                    <a:pt x="55" y="1"/>
                  </a:moveTo>
                  <a:cubicBezTo>
                    <a:pt x="28" y="28"/>
                    <a:pt x="1" y="55"/>
                    <a:pt x="1" y="109"/>
                  </a:cubicBezTo>
                  <a:cubicBezTo>
                    <a:pt x="1" y="191"/>
                    <a:pt x="82" y="272"/>
                    <a:pt x="163" y="272"/>
                  </a:cubicBezTo>
                  <a:cubicBezTo>
                    <a:pt x="245" y="272"/>
                    <a:pt x="299" y="191"/>
                    <a:pt x="299" y="109"/>
                  </a:cubicBezTo>
                  <a:cubicBezTo>
                    <a:pt x="217" y="82"/>
                    <a:pt x="136" y="55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41"/>
            <p:cNvSpPr/>
            <p:nvPr/>
          </p:nvSpPr>
          <p:spPr>
            <a:xfrm>
              <a:off x="2296965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41"/>
            <p:cNvSpPr/>
            <p:nvPr/>
          </p:nvSpPr>
          <p:spPr>
            <a:xfrm>
              <a:off x="2318651" y="2029589"/>
              <a:ext cx="16348" cy="16414"/>
            </a:xfrm>
            <a:custGeom>
              <a:avLst/>
              <a:gdLst/>
              <a:ahLst/>
              <a:cxnLst/>
              <a:rect l="l" t="t" r="r" b="b"/>
              <a:pathLst>
                <a:path w="245" h="246" extrusionOk="0">
                  <a:moveTo>
                    <a:pt x="218" y="1"/>
                  </a:moveTo>
                  <a:lnTo>
                    <a:pt x="218" y="1"/>
                  </a:lnTo>
                  <a:cubicBezTo>
                    <a:pt x="1" y="55"/>
                    <a:pt x="245" y="218"/>
                    <a:pt x="191" y="218"/>
                  </a:cubicBezTo>
                  <a:lnTo>
                    <a:pt x="136" y="218"/>
                  </a:lnTo>
                  <a:cubicBezTo>
                    <a:pt x="164" y="245"/>
                    <a:pt x="191" y="245"/>
                    <a:pt x="218" y="245"/>
                  </a:cubicBezTo>
                  <a:lnTo>
                    <a:pt x="218" y="82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41"/>
            <p:cNvSpPr/>
            <p:nvPr/>
          </p:nvSpPr>
          <p:spPr>
            <a:xfrm>
              <a:off x="2322321" y="2076698"/>
              <a:ext cx="10876" cy="10876"/>
            </a:xfrm>
            <a:custGeom>
              <a:avLst/>
              <a:gdLst/>
              <a:ahLst/>
              <a:cxnLst/>
              <a:rect l="l" t="t" r="r" b="b"/>
              <a:pathLst>
                <a:path w="163" h="163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lnTo>
                    <a:pt x="163" y="16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41"/>
            <p:cNvSpPr/>
            <p:nvPr/>
          </p:nvSpPr>
          <p:spPr>
            <a:xfrm>
              <a:off x="2269807" y="2076698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41"/>
            <p:cNvSpPr/>
            <p:nvPr/>
          </p:nvSpPr>
          <p:spPr>
            <a:xfrm>
              <a:off x="2296965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41"/>
            <p:cNvSpPr/>
            <p:nvPr/>
          </p:nvSpPr>
          <p:spPr>
            <a:xfrm>
              <a:off x="2322321" y="2087507"/>
              <a:ext cx="10876" cy="10943"/>
            </a:xfrm>
            <a:custGeom>
              <a:avLst/>
              <a:gdLst/>
              <a:ahLst/>
              <a:cxnLst/>
              <a:rect l="l" t="t" r="r" b="b"/>
              <a:pathLst>
                <a:path w="163" h="164" extrusionOk="0">
                  <a:moveTo>
                    <a:pt x="0" y="1"/>
                  </a:moveTo>
                  <a:cubicBezTo>
                    <a:pt x="0" y="82"/>
                    <a:pt x="81" y="164"/>
                    <a:pt x="163" y="164"/>
                  </a:cubicBez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41"/>
            <p:cNvSpPr/>
            <p:nvPr/>
          </p:nvSpPr>
          <p:spPr>
            <a:xfrm>
              <a:off x="2269807" y="2087507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" y="1"/>
                  </a:moveTo>
                  <a:cubicBezTo>
                    <a:pt x="1" y="82"/>
                    <a:pt x="82" y="164"/>
                    <a:pt x="163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41"/>
            <p:cNvSpPr/>
            <p:nvPr/>
          </p:nvSpPr>
          <p:spPr>
            <a:xfrm>
              <a:off x="2269807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41"/>
            <p:cNvSpPr/>
            <p:nvPr/>
          </p:nvSpPr>
          <p:spPr>
            <a:xfrm>
              <a:off x="2296965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41"/>
            <p:cNvSpPr/>
            <p:nvPr/>
          </p:nvSpPr>
          <p:spPr>
            <a:xfrm>
              <a:off x="2322321" y="2129145"/>
              <a:ext cx="10876" cy="21819"/>
            </a:xfrm>
            <a:custGeom>
              <a:avLst/>
              <a:gdLst/>
              <a:ahLst/>
              <a:cxnLst/>
              <a:rect l="l" t="t" r="r" b="b"/>
              <a:pathLst>
                <a:path w="163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lnTo>
                    <a:pt x="163" y="164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41"/>
            <p:cNvSpPr/>
            <p:nvPr/>
          </p:nvSpPr>
          <p:spPr>
            <a:xfrm>
              <a:off x="2269807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41"/>
            <p:cNvSpPr/>
            <p:nvPr/>
          </p:nvSpPr>
          <p:spPr>
            <a:xfrm>
              <a:off x="2296965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41"/>
            <p:cNvSpPr/>
            <p:nvPr/>
          </p:nvSpPr>
          <p:spPr>
            <a:xfrm>
              <a:off x="2322321" y="2183460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lnTo>
                    <a:pt x="163" y="136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41"/>
            <p:cNvSpPr/>
            <p:nvPr/>
          </p:nvSpPr>
          <p:spPr>
            <a:xfrm>
              <a:off x="2269807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41"/>
            <p:cNvSpPr/>
            <p:nvPr/>
          </p:nvSpPr>
          <p:spPr>
            <a:xfrm>
              <a:off x="2296965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41"/>
            <p:cNvSpPr/>
            <p:nvPr/>
          </p:nvSpPr>
          <p:spPr>
            <a:xfrm>
              <a:off x="2322321" y="2235974"/>
              <a:ext cx="10876" cy="19951"/>
            </a:xfrm>
            <a:custGeom>
              <a:avLst/>
              <a:gdLst/>
              <a:ahLst/>
              <a:cxnLst/>
              <a:rect l="l" t="t" r="r" b="b"/>
              <a:pathLst>
                <a:path w="163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17"/>
                    <a:pt x="81" y="298"/>
                    <a:pt x="163" y="298"/>
                  </a:cubicBezTo>
                  <a:lnTo>
                    <a:pt x="163" y="13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41"/>
            <p:cNvSpPr/>
            <p:nvPr/>
          </p:nvSpPr>
          <p:spPr>
            <a:xfrm>
              <a:off x="2296965" y="231377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190" y="299"/>
                    <a:pt x="244" y="272"/>
                    <a:pt x="272" y="217"/>
                  </a:cubicBezTo>
                  <a:cubicBezTo>
                    <a:pt x="299" y="190"/>
                    <a:pt x="299" y="190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41"/>
            <p:cNvSpPr/>
            <p:nvPr/>
          </p:nvSpPr>
          <p:spPr>
            <a:xfrm>
              <a:off x="2322321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41"/>
            <p:cNvSpPr/>
            <p:nvPr/>
          </p:nvSpPr>
          <p:spPr>
            <a:xfrm>
              <a:off x="2244451" y="2011506"/>
              <a:ext cx="14546" cy="7340"/>
            </a:xfrm>
            <a:custGeom>
              <a:avLst/>
              <a:gdLst/>
              <a:ahLst/>
              <a:cxnLst/>
              <a:rect l="l" t="t" r="r" b="b"/>
              <a:pathLst>
                <a:path w="218" h="110" extrusionOk="0">
                  <a:moveTo>
                    <a:pt x="1" y="1"/>
                  </a:moveTo>
                  <a:cubicBezTo>
                    <a:pt x="1" y="55"/>
                    <a:pt x="55" y="109"/>
                    <a:pt x="136" y="109"/>
                  </a:cubicBezTo>
                  <a:cubicBezTo>
                    <a:pt x="164" y="109"/>
                    <a:pt x="191" y="109"/>
                    <a:pt x="218" y="82"/>
                  </a:cubicBezTo>
                  <a:lnTo>
                    <a:pt x="191" y="82"/>
                  </a:lnTo>
                  <a:cubicBezTo>
                    <a:pt x="109" y="55"/>
                    <a:pt x="55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41"/>
            <p:cNvSpPr/>
            <p:nvPr/>
          </p:nvSpPr>
          <p:spPr>
            <a:xfrm>
              <a:off x="2217294" y="2024184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41"/>
            <p:cNvSpPr/>
            <p:nvPr/>
          </p:nvSpPr>
          <p:spPr>
            <a:xfrm>
              <a:off x="2244451" y="2051342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41"/>
            <p:cNvSpPr/>
            <p:nvPr/>
          </p:nvSpPr>
          <p:spPr>
            <a:xfrm>
              <a:off x="2217294" y="2076698"/>
              <a:ext cx="20017" cy="10876"/>
            </a:xfrm>
            <a:custGeom>
              <a:avLst/>
              <a:gdLst/>
              <a:ahLst/>
              <a:cxnLst/>
              <a:rect l="l" t="t" r="r" b="b"/>
              <a:pathLst>
                <a:path w="300" h="163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41"/>
            <p:cNvSpPr/>
            <p:nvPr/>
          </p:nvSpPr>
          <p:spPr>
            <a:xfrm>
              <a:off x="2244451" y="210385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41"/>
            <p:cNvSpPr/>
            <p:nvPr/>
          </p:nvSpPr>
          <p:spPr>
            <a:xfrm>
              <a:off x="2217294" y="2087507"/>
              <a:ext cx="20017" cy="10943"/>
            </a:xfrm>
            <a:custGeom>
              <a:avLst/>
              <a:gdLst/>
              <a:ahLst/>
              <a:cxnLst/>
              <a:rect l="l" t="t" r="r" b="b"/>
              <a:pathLst>
                <a:path w="300" h="164" extrusionOk="0">
                  <a:moveTo>
                    <a:pt x="1" y="1"/>
                  </a:moveTo>
                  <a:cubicBezTo>
                    <a:pt x="1" y="82"/>
                    <a:pt x="82" y="164"/>
                    <a:pt x="164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41"/>
            <p:cNvSpPr/>
            <p:nvPr/>
          </p:nvSpPr>
          <p:spPr>
            <a:xfrm>
              <a:off x="2217294" y="2129145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41"/>
            <p:cNvSpPr/>
            <p:nvPr/>
          </p:nvSpPr>
          <p:spPr>
            <a:xfrm>
              <a:off x="2244451" y="2156302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41"/>
            <p:cNvSpPr/>
            <p:nvPr/>
          </p:nvSpPr>
          <p:spPr>
            <a:xfrm>
              <a:off x="2217294" y="218346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41"/>
            <p:cNvSpPr/>
            <p:nvPr/>
          </p:nvSpPr>
          <p:spPr>
            <a:xfrm>
              <a:off x="2244451" y="220881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41"/>
            <p:cNvSpPr/>
            <p:nvPr/>
          </p:nvSpPr>
          <p:spPr>
            <a:xfrm>
              <a:off x="2217294" y="2235974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4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41"/>
            <p:cNvSpPr/>
            <p:nvPr/>
          </p:nvSpPr>
          <p:spPr>
            <a:xfrm>
              <a:off x="2244451" y="2261263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41"/>
            <p:cNvSpPr/>
            <p:nvPr/>
          </p:nvSpPr>
          <p:spPr>
            <a:xfrm>
              <a:off x="2269807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41"/>
            <p:cNvSpPr/>
            <p:nvPr/>
          </p:nvSpPr>
          <p:spPr>
            <a:xfrm>
              <a:off x="2217294" y="2288420"/>
              <a:ext cx="20017" cy="18149"/>
            </a:xfrm>
            <a:custGeom>
              <a:avLst/>
              <a:gdLst/>
              <a:ahLst/>
              <a:cxnLst/>
              <a:rect l="l" t="t" r="r" b="b"/>
              <a:pathLst>
                <a:path w="300" h="272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191"/>
                    <a:pt x="28" y="245"/>
                    <a:pt x="82" y="272"/>
                  </a:cubicBezTo>
                  <a:lnTo>
                    <a:pt x="218" y="272"/>
                  </a:lnTo>
                  <a:cubicBezTo>
                    <a:pt x="272" y="245"/>
                    <a:pt x="299" y="191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41"/>
            <p:cNvSpPr/>
            <p:nvPr/>
          </p:nvSpPr>
          <p:spPr>
            <a:xfrm>
              <a:off x="2192004" y="2006101"/>
              <a:ext cx="19951" cy="12744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99" y="0"/>
                  </a:moveTo>
                  <a:cubicBezTo>
                    <a:pt x="217" y="28"/>
                    <a:pt x="163" y="55"/>
                    <a:pt x="109" y="55"/>
                  </a:cubicBezTo>
                  <a:lnTo>
                    <a:pt x="0" y="55"/>
                  </a:lnTo>
                  <a:cubicBezTo>
                    <a:pt x="0" y="136"/>
                    <a:pt x="54" y="190"/>
                    <a:pt x="136" y="190"/>
                  </a:cubicBezTo>
                  <a:cubicBezTo>
                    <a:pt x="217" y="190"/>
                    <a:pt x="299" y="136"/>
                    <a:pt x="299" y="55"/>
                  </a:cubicBezTo>
                  <a:cubicBezTo>
                    <a:pt x="299" y="28"/>
                    <a:pt x="299" y="28"/>
                    <a:pt x="29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41"/>
            <p:cNvSpPr/>
            <p:nvPr/>
          </p:nvSpPr>
          <p:spPr>
            <a:xfrm>
              <a:off x="2164847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41"/>
            <p:cNvSpPr/>
            <p:nvPr/>
          </p:nvSpPr>
          <p:spPr>
            <a:xfrm>
              <a:off x="2192004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41"/>
            <p:cNvSpPr/>
            <p:nvPr/>
          </p:nvSpPr>
          <p:spPr>
            <a:xfrm>
              <a:off x="2164847" y="2076698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lnTo>
                    <a:pt x="299" y="163"/>
                  </a:ln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41"/>
            <p:cNvSpPr/>
            <p:nvPr/>
          </p:nvSpPr>
          <p:spPr>
            <a:xfrm>
              <a:off x="2192004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41"/>
            <p:cNvSpPr/>
            <p:nvPr/>
          </p:nvSpPr>
          <p:spPr>
            <a:xfrm>
              <a:off x="2164847" y="2087507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0" y="1"/>
                  </a:moveTo>
                  <a:cubicBezTo>
                    <a:pt x="0" y="82"/>
                    <a:pt x="82" y="164"/>
                    <a:pt x="163" y="164"/>
                  </a:cubicBezTo>
                  <a:cubicBezTo>
                    <a:pt x="244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41"/>
            <p:cNvSpPr/>
            <p:nvPr/>
          </p:nvSpPr>
          <p:spPr>
            <a:xfrm>
              <a:off x="2164847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41"/>
            <p:cNvSpPr/>
            <p:nvPr/>
          </p:nvSpPr>
          <p:spPr>
            <a:xfrm>
              <a:off x="2192004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41"/>
            <p:cNvSpPr/>
            <p:nvPr/>
          </p:nvSpPr>
          <p:spPr>
            <a:xfrm>
              <a:off x="2164847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41"/>
            <p:cNvSpPr/>
            <p:nvPr/>
          </p:nvSpPr>
          <p:spPr>
            <a:xfrm>
              <a:off x="2192004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41"/>
            <p:cNvSpPr/>
            <p:nvPr/>
          </p:nvSpPr>
          <p:spPr>
            <a:xfrm>
              <a:off x="2192004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41"/>
            <p:cNvSpPr/>
            <p:nvPr/>
          </p:nvSpPr>
          <p:spPr>
            <a:xfrm>
              <a:off x="2173855" y="2288420"/>
              <a:ext cx="10943" cy="7340"/>
            </a:xfrm>
            <a:custGeom>
              <a:avLst/>
              <a:gdLst/>
              <a:ahLst/>
              <a:cxnLst/>
              <a:rect l="l" t="t" r="r" b="b"/>
              <a:pathLst>
                <a:path w="164" h="110" extrusionOk="0">
                  <a:moveTo>
                    <a:pt x="1" y="1"/>
                  </a:moveTo>
                  <a:cubicBezTo>
                    <a:pt x="55" y="55"/>
                    <a:pt x="109" y="82"/>
                    <a:pt x="164" y="109"/>
                  </a:cubicBezTo>
                  <a:cubicBezTo>
                    <a:pt x="164" y="55"/>
                    <a:pt x="82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41"/>
            <p:cNvSpPr/>
            <p:nvPr/>
          </p:nvSpPr>
          <p:spPr>
            <a:xfrm>
              <a:off x="2137689" y="1998828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36" y="1"/>
                  </a:moveTo>
                  <a:cubicBezTo>
                    <a:pt x="55" y="28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137"/>
                    <a:pt x="299" y="109"/>
                    <a:pt x="299" y="82"/>
                  </a:cubicBezTo>
                  <a:cubicBezTo>
                    <a:pt x="245" y="55"/>
                    <a:pt x="190" y="28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41"/>
            <p:cNvSpPr/>
            <p:nvPr/>
          </p:nvSpPr>
          <p:spPr>
            <a:xfrm>
              <a:off x="2112333" y="2024184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41"/>
            <p:cNvSpPr/>
            <p:nvPr/>
          </p:nvSpPr>
          <p:spPr>
            <a:xfrm>
              <a:off x="2139491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41"/>
            <p:cNvSpPr/>
            <p:nvPr/>
          </p:nvSpPr>
          <p:spPr>
            <a:xfrm>
              <a:off x="2112333" y="2076698"/>
              <a:ext cx="20017" cy="10876"/>
            </a:xfrm>
            <a:custGeom>
              <a:avLst/>
              <a:gdLst/>
              <a:ahLst/>
              <a:cxnLst/>
              <a:rect l="l" t="t" r="r" b="b"/>
              <a:pathLst>
                <a:path w="300" h="163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41"/>
            <p:cNvSpPr/>
            <p:nvPr/>
          </p:nvSpPr>
          <p:spPr>
            <a:xfrm>
              <a:off x="2139491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41"/>
            <p:cNvSpPr/>
            <p:nvPr/>
          </p:nvSpPr>
          <p:spPr>
            <a:xfrm>
              <a:off x="2112333" y="2087507"/>
              <a:ext cx="20017" cy="10943"/>
            </a:xfrm>
            <a:custGeom>
              <a:avLst/>
              <a:gdLst/>
              <a:ahLst/>
              <a:cxnLst/>
              <a:rect l="l" t="t" r="r" b="b"/>
              <a:pathLst>
                <a:path w="300" h="164" extrusionOk="0">
                  <a:moveTo>
                    <a:pt x="1" y="1"/>
                  </a:moveTo>
                  <a:cubicBezTo>
                    <a:pt x="1" y="82"/>
                    <a:pt x="82" y="164"/>
                    <a:pt x="163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41"/>
            <p:cNvSpPr/>
            <p:nvPr/>
          </p:nvSpPr>
          <p:spPr>
            <a:xfrm>
              <a:off x="2112333" y="2129145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41"/>
            <p:cNvSpPr/>
            <p:nvPr/>
          </p:nvSpPr>
          <p:spPr>
            <a:xfrm>
              <a:off x="2139491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41"/>
            <p:cNvSpPr/>
            <p:nvPr/>
          </p:nvSpPr>
          <p:spPr>
            <a:xfrm>
              <a:off x="2112333" y="218346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41"/>
            <p:cNvSpPr/>
            <p:nvPr/>
          </p:nvSpPr>
          <p:spPr>
            <a:xfrm>
              <a:off x="2139491" y="220881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41"/>
            <p:cNvSpPr/>
            <p:nvPr/>
          </p:nvSpPr>
          <p:spPr>
            <a:xfrm>
              <a:off x="2112333" y="2235974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41"/>
            <p:cNvSpPr/>
            <p:nvPr/>
          </p:nvSpPr>
          <p:spPr>
            <a:xfrm>
              <a:off x="2139491" y="226126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163" y="299"/>
                    <a:pt x="218" y="272"/>
                    <a:pt x="245" y="245"/>
                  </a:cubicBezTo>
                  <a:cubicBezTo>
                    <a:pt x="272" y="218"/>
                    <a:pt x="299" y="191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41"/>
            <p:cNvSpPr/>
            <p:nvPr/>
          </p:nvSpPr>
          <p:spPr>
            <a:xfrm>
              <a:off x="2164847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8"/>
                    <a:pt x="163" y="298"/>
                  </a:cubicBezTo>
                  <a:cubicBezTo>
                    <a:pt x="244" y="298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41"/>
            <p:cNvSpPr/>
            <p:nvPr/>
          </p:nvSpPr>
          <p:spPr>
            <a:xfrm>
              <a:off x="2085175" y="1998828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41"/>
            <p:cNvSpPr/>
            <p:nvPr/>
          </p:nvSpPr>
          <p:spPr>
            <a:xfrm>
              <a:off x="2085175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41"/>
            <p:cNvSpPr/>
            <p:nvPr/>
          </p:nvSpPr>
          <p:spPr>
            <a:xfrm>
              <a:off x="2085175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41"/>
            <p:cNvSpPr/>
            <p:nvPr/>
          </p:nvSpPr>
          <p:spPr>
            <a:xfrm>
              <a:off x="2085175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41"/>
            <p:cNvSpPr/>
            <p:nvPr/>
          </p:nvSpPr>
          <p:spPr>
            <a:xfrm>
              <a:off x="2085175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41"/>
            <p:cNvSpPr/>
            <p:nvPr/>
          </p:nvSpPr>
          <p:spPr>
            <a:xfrm>
              <a:off x="2085175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18" y="272"/>
                    <a:pt x="272" y="245"/>
                    <a:pt x="299" y="218"/>
                  </a:cubicBezTo>
                  <a:cubicBezTo>
                    <a:pt x="326" y="218"/>
                    <a:pt x="326" y="191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41"/>
            <p:cNvSpPr/>
            <p:nvPr/>
          </p:nvSpPr>
          <p:spPr>
            <a:xfrm>
              <a:off x="2059886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17" y="245"/>
                    <a:pt x="244" y="191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41"/>
            <p:cNvSpPr/>
            <p:nvPr/>
          </p:nvSpPr>
          <p:spPr>
            <a:xfrm>
              <a:off x="2088845" y="2313776"/>
              <a:ext cx="18149" cy="16348"/>
            </a:xfrm>
            <a:custGeom>
              <a:avLst/>
              <a:gdLst/>
              <a:ahLst/>
              <a:cxnLst/>
              <a:rect l="l" t="t" r="r" b="b"/>
              <a:pathLst>
                <a:path w="272" h="245" extrusionOk="0">
                  <a:moveTo>
                    <a:pt x="109" y="0"/>
                  </a:moveTo>
                  <a:cubicBezTo>
                    <a:pt x="81" y="0"/>
                    <a:pt x="54" y="0"/>
                    <a:pt x="54" y="28"/>
                  </a:cubicBezTo>
                  <a:cubicBezTo>
                    <a:pt x="54" y="28"/>
                    <a:pt x="54" y="55"/>
                    <a:pt x="54" y="82"/>
                  </a:cubicBezTo>
                  <a:cubicBezTo>
                    <a:pt x="54" y="109"/>
                    <a:pt x="0" y="109"/>
                    <a:pt x="0" y="163"/>
                  </a:cubicBezTo>
                  <a:cubicBezTo>
                    <a:pt x="0" y="217"/>
                    <a:pt x="54" y="245"/>
                    <a:pt x="81" y="245"/>
                  </a:cubicBezTo>
                  <a:cubicBezTo>
                    <a:pt x="136" y="245"/>
                    <a:pt x="190" y="217"/>
                    <a:pt x="271" y="190"/>
                  </a:cubicBezTo>
                  <a:cubicBezTo>
                    <a:pt x="271" y="163"/>
                    <a:pt x="271" y="163"/>
                    <a:pt x="271" y="163"/>
                  </a:cubicBezTo>
                  <a:cubicBezTo>
                    <a:pt x="271" y="82"/>
                    <a:pt x="190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41"/>
            <p:cNvSpPr/>
            <p:nvPr/>
          </p:nvSpPr>
          <p:spPr>
            <a:xfrm>
              <a:off x="2112333" y="2288420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41"/>
            <p:cNvSpPr/>
            <p:nvPr/>
          </p:nvSpPr>
          <p:spPr>
            <a:xfrm>
              <a:off x="2032728" y="1998828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41"/>
            <p:cNvSpPr/>
            <p:nvPr/>
          </p:nvSpPr>
          <p:spPr>
            <a:xfrm>
              <a:off x="2059886" y="1980745"/>
              <a:ext cx="19951" cy="12744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0" y="1"/>
                  </a:moveTo>
                  <a:cubicBezTo>
                    <a:pt x="0" y="1"/>
                    <a:pt x="0" y="28"/>
                    <a:pt x="0" y="28"/>
                  </a:cubicBezTo>
                  <a:cubicBezTo>
                    <a:pt x="0" y="109"/>
                    <a:pt x="54" y="191"/>
                    <a:pt x="163" y="191"/>
                  </a:cubicBezTo>
                  <a:cubicBezTo>
                    <a:pt x="244" y="191"/>
                    <a:pt x="298" y="109"/>
                    <a:pt x="298" y="28"/>
                  </a:cubicBezTo>
                  <a:cubicBezTo>
                    <a:pt x="298" y="28"/>
                    <a:pt x="298" y="1"/>
                    <a:pt x="29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41"/>
            <p:cNvSpPr/>
            <p:nvPr/>
          </p:nvSpPr>
          <p:spPr>
            <a:xfrm>
              <a:off x="2032728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41"/>
            <p:cNvSpPr/>
            <p:nvPr/>
          </p:nvSpPr>
          <p:spPr>
            <a:xfrm>
              <a:off x="2059886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41"/>
            <p:cNvSpPr/>
            <p:nvPr/>
          </p:nvSpPr>
          <p:spPr>
            <a:xfrm>
              <a:off x="2059886" y="2076698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lnTo>
                    <a:pt x="298" y="163"/>
                  </a:ln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41"/>
            <p:cNvSpPr/>
            <p:nvPr/>
          </p:nvSpPr>
          <p:spPr>
            <a:xfrm>
              <a:off x="2032728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41"/>
            <p:cNvSpPr/>
            <p:nvPr/>
          </p:nvSpPr>
          <p:spPr>
            <a:xfrm>
              <a:off x="2059886" y="2087507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0" y="1"/>
                  </a:moveTo>
                  <a:cubicBezTo>
                    <a:pt x="0" y="82"/>
                    <a:pt x="54" y="164"/>
                    <a:pt x="163" y="164"/>
                  </a:cubicBezTo>
                  <a:cubicBezTo>
                    <a:pt x="244" y="164"/>
                    <a:pt x="298" y="82"/>
                    <a:pt x="29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41"/>
            <p:cNvSpPr/>
            <p:nvPr/>
          </p:nvSpPr>
          <p:spPr>
            <a:xfrm>
              <a:off x="2032728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41"/>
            <p:cNvSpPr/>
            <p:nvPr/>
          </p:nvSpPr>
          <p:spPr>
            <a:xfrm>
              <a:off x="2059886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41"/>
            <p:cNvSpPr/>
            <p:nvPr/>
          </p:nvSpPr>
          <p:spPr>
            <a:xfrm>
              <a:off x="2032728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41"/>
            <p:cNvSpPr/>
            <p:nvPr/>
          </p:nvSpPr>
          <p:spPr>
            <a:xfrm>
              <a:off x="2059886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41"/>
            <p:cNvSpPr/>
            <p:nvPr/>
          </p:nvSpPr>
          <p:spPr>
            <a:xfrm>
              <a:off x="2032728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41"/>
            <p:cNvSpPr/>
            <p:nvPr/>
          </p:nvSpPr>
          <p:spPr>
            <a:xfrm>
              <a:off x="2059886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8"/>
                    <a:pt x="163" y="298"/>
                  </a:cubicBezTo>
                  <a:cubicBezTo>
                    <a:pt x="244" y="298"/>
                    <a:pt x="298" y="217"/>
                    <a:pt x="298" y="136"/>
                  </a:cubicBezTo>
                  <a:cubicBezTo>
                    <a:pt x="298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41"/>
            <p:cNvSpPr/>
            <p:nvPr/>
          </p:nvSpPr>
          <p:spPr>
            <a:xfrm>
              <a:off x="2032728" y="231377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41"/>
            <p:cNvSpPr/>
            <p:nvPr/>
          </p:nvSpPr>
          <p:spPr>
            <a:xfrm>
              <a:off x="2059886" y="2344537"/>
              <a:ext cx="1868" cy="5471"/>
            </a:xfrm>
            <a:custGeom>
              <a:avLst/>
              <a:gdLst/>
              <a:ahLst/>
              <a:cxnLst/>
              <a:rect l="l" t="t" r="r" b="b"/>
              <a:pathLst>
                <a:path w="28" h="82" extrusionOk="0">
                  <a:moveTo>
                    <a:pt x="27" y="1"/>
                  </a:moveTo>
                  <a:lnTo>
                    <a:pt x="27" y="1"/>
                  </a:lnTo>
                  <a:cubicBezTo>
                    <a:pt x="0" y="28"/>
                    <a:pt x="0" y="55"/>
                    <a:pt x="0" y="82"/>
                  </a:cubicBezTo>
                  <a:cubicBezTo>
                    <a:pt x="0" y="55"/>
                    <a:pt x="27" y="28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41"/>
            <p:cNvSpPr/>
            <p:nvPr/>
          </p:nvSpPr>
          <p:spPr>
            <a:xfrm>
              <a:off x="1980215" y="1998828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41"/>
            <p:cNvSpPr/>
            <p:nvPr/>
          </p:nvSpPr>
          <p:spPr>
            <a:xfrm>
              <a:off x="2007372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41"/>
            <p:cNvSpPr/>
            <p:nvPr/>
          </p:nvSpPr>
          <p:spPr>
            <a:xfrm>
              <a:off x="1958529" y="1982547"/>
              <a:ext cx="16348" cy="10943"/>
            </a:xfrm>
            <a:custGeom>
              <a:avLst/>
              <a:gdLst/>
              <a:ahLst/>
              <a:cxnLst/>
              <a:rect l="l" t="t" r="r" b="b"/>
              <a:pathLst>
                <a:path w="245" h="164" extrusionOk="0">
                  <a:moveTo>
                    <a:pt x="217" y="1"/>
                  </a:moveTo>
                  <a:cubicBezTo>
                    <a:pt x="163" y="55"/>
                    <a:pt x="82" y="82"/>
                    <a:pt x="0" y="136"/>
                  </a:cubicBezTo>
                  <a:cubicBezTo>
                    <a:pt x="27" y="136"/>
                    <a:pt x="54" y="164"/>
                    <a:pt x="109" y="164"/>
                  </a:cubicBezTo>
                  <a:cubicBezTo>
                    <a:pt x="190" y="164"/>
                    <a:pt x="244" y="82"/>
                    <a:pt x="24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41"/>
            <p:cNvSpPr/>
            <p:nvPr/>
          </p:nvSpPr>
          <p:spPr>
            <a:xfrm>
              <a:off x="1954859" y="2024184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41"/>
            <p:cNvSpPr/>
            <p:nvPr/>
          </p:nvSpPr>
          <p:spPr>
            <a:xfrm>
              <a:off x="1980215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41"/>
            <p:cNvSpPr/>
            <p:nvPr/>
          </p:nvSpPr>
          <p:spPr>
            <a:xfrm>
              <a:off x="2007372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41"/>
            <p:cNvSpPr/>
            <p:nvPr/>
          </p:nvSpPr>
          <p:spPr>
            <a:xfrm>
              <a:off x="2007372" y="2076698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41"/>
            <p:cNvSpPr/>
            <p:nvPr/>
          </p:nvSpPr>
          <p:spPr>
            <a:xfrm>
              <a:off x="1954859" y="2076698"/>
              <a:ext cx="20017" cy="10876"/>
            </a:xfrm>
            <a:custGeom>
              <a:avLst/>
              <a:gdLst/>
              <a:ahLst/>
              <a:cxnLst/>
              <a:rect l="l" t="t" r="r" b="b"/>
              <a:pathLst>
                <a:path w="300" h="163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41"/>
            <p:cNvSpPr/>
            <p:nvPr/>
          </p:nvSpPr>
          <p:spPr>
            <a:xfrm>
              <a:off x="1980215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41"/>
            <p:cNvSpPr/>
            <p:nvPr/>
          </p:nvSpPr>
          <p:spPr>
            <a:xfrm>
              <a:off x="2007372" y="2087507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" y="1"/>
                  </a:moveTo>
                  <a:cubicBezTo>
                    <a:pt x="1" y="82"/>
                    <a:pt x="55" y="164"/>
                    <a:pt x="163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41"/>
            <p:cNvSpPr/>
            <p:nvPr/>
          </p:nvSpPr>
          <p:spPr>
            <a:xfrm>
              <a:off x="1980215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41"/>
            <p:cNvSpPr/>
            <p:nvPr/>
          </p:nvSpPr>
          <p:spPr>
            <a:xfrm>
              <a:off x="2007372" y="212914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41"/>
            <p:cNvSpPr/>
            <p:nvPr/>
          </p:nvSpPr>
          <p:spPr>
            <a:xfrm>
              <a:off x="1954859" y="218346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41"/>
            <p:cNvSpPr/>
            <p:nvPr/>
          </p:nvSpPr>
          <p:spPr>
            <a:xfrm>
              <a:off x="1980215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41"/>
            <p:cNvSpPr/>
            <p:nvPr/>
          </p:nvSpPr>
          <p:spPr>
            <a:xfrm>
              <a:off x="2007372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41"/>
            <p:cNvSpPr/>
            <p:nvPr/>
          </p:nvSpPr>
          <p:spPr>
            <a:xfrm>
              <a:off x="1954859" y="2235974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64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41"/>
            <p:cNvSpPr/>
            <p:nvPr/>
          </p:nvSpPr>
          <p:spPr>
            <a:xfrm>
              <a:off x="1980215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41"/>
            <p:cNvSpPr/>
            <p:nvPr/>
          </p:nvSpPr>
          <p:spPr>
            <a:xfrm>
              <a:off x="2007372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41"/>
            <p:cNvSpPr/>
            <p:nvPr/>
          </p:nvSpPr>
          <p:spPr>
            <a:xfrm>
              <a:off x="1980215" y="231377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41"/>
            <p:cNvSpPr/>
            <p:nvPr/>
          </p:nvSpPr>
          <p:spPr>
            <a:xfrm>
              <a:off x="2007372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41"/>
            <p:cNvSpPr/>
            <p:nvPr/>
          </p:nvSpPr>
          <p:spPr>
            <a:xfrm>
              <a:off x="1954859" y="2288420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41"/>
            <p:cNvSpPr/>
            <p:nvPr/>
          </p:nvSpPr>
          <p:spPr>
            <a:xfrm>
              <a:off x="2012777" y="2340934"/>
              <a:ext cx="1935" cy="67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cubicBezTo>
                    <a:pt x="1" y="0"/>
                    <a:pt x="1" y="0"/>
                    <a:pt x="28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41"/>
            <p:cNvSpPr/>
            <p:nvPr/>
          </p:nvSpPr>
          <p:spPr>
            <a:xfrm>
              <a:off x="1969338" y="2340934"/>
              <a:ext cx="3737" cy="3670"/>
            </a:xfrm>
            <a:custGeom>
              <a:avLst/>
              <a:gdLst/>
              <a:ahLst/>
              <a:cxnLst/>
              <a:rect l="l" t="t" r="r" b="b"/>
              <a:pathLst>
                <a:path w="56" h="55" extrusionOk="0">
                  <a:moveTo>
                    <a:pt x="1" y="0"/>
                  </a:moveTo>
                  <a:cubicBezTo>
                    <a:pt x="1" y="27"/>
                    <a:pt x="28" y="27"/>
                    <a:pt x="55" y="55"/>
                  </a:cubicBezTo>
                  <a:cubicBezTo>
                    <a:pt x="28" y="27"/>
                    <a:pt x="28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41"/>
            <p:cNvSpPr/>
            <p:nvPr/>
          </p:nvSpPr>
          <p:spPr>
            <a:xfrm>
              <a:off x="1989290" y="2377100"/>
              <a:ext cx="12744" cy="9141"/>
            </a:xfrm>
            <a:custGeom>
              <a:avLst/>
              <a:gdLst/>
              <a:ahLst/>
              <a:cxnLst/>
              <a:rect l="l" t="t" r="r" b="b"/>
              <a:pathLst>
                <a:path w="191" h="137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09" y="55"/>
                    <a:pt x="55" y="109"/>
                    <a:pt x="0" y="136"/>
                  </a:cubicBezTo>
                  <a:lnTo>
                    <a:pt x="27" y="136"/>
                  </a:lnTo>
                  <a:cubicBezTo>
                    <a:pt x="109" y="136"/>
                    <a:pt x="163" y="82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41"/>
            <p:cNvSpPr/>
            <p:nvPr/>
          </p:nvSpPr>
          <p:spPr>
            <a:xfrm>
              <a:off x="1960330" y="2398853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90" y="0"/>
                  </a:moveTo>
                  <a:cubicBezTo>
                    <a:pt x="136" y="54"/>
                    <a:pt x="82" y="109"/>
                    <a:pt x="55" y="163"/>
                  </a:cubicBezTo>
                  <a:cubicBezTo>
                    <a:pt x="27" y="190"/>
                    <a:pt x="27" y="190"/>
                    <a:pt x="0" y="190"/>
                  </a:cubicBezTo>
                  <a:cubicBezTo>
                    <a:pt x="27" y="217"/>
                    <a:pt x="55" y="217"/>
                    <a:pt x="82" y="217"/>
                  </a:cubicBezTo>
                  <a:cubicBezTo>
                    <a:pt x="163" y="217"/>
                    <a:pt x="217" y="136"/>
                    <a:pt x="217" y="54"/>
                  </a:cubicBezTo>
                  <a:cubicBezTo>
                    <a:pt x="217" y="27"/>
                    <a:pt x="217" y="0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41"/>
            <p:cNvSpPr/>
            <p:nvPr/>
          </p:nvSpPr>
          <p:spPr>
            <a:xfrm>
              <a:off x="1929570" y="2000696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217" y="0"/>
                  </a:moveTo>
                  <a:cubicBezTo>
                    <a:pt x="136" y="54"/>
                    <a:pt x="82" y="136"/>
                    <a:pt x="0" y="190"/>
                  </a:cubicBezTo>
                  <a:cubicBezTo>
                    <a:pt x="27" y="244"/>
                    <a:pt x="82" y="271"/>
                    <a:pt x="136" y="271"/>
                  </a:cubicBezTo>
                  <a:cubicBezTo>
                    <a:pt x="217" y="271"/>
                    <a:pt x="299" y="217"/>
                    <a:pt x="299" y="136"/>
                  </a:cubicBezTo>
                  <a:cubicBezTo>
                    <a:pt x="299" y="81"/>
                    <a:pt x="271" y="27"/>
                    <a:pt x="21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41"/>
            <p:cNvSpPr/>
            <p:nvPr/>
          </p:nvSpPr>
          <p:spPr>
            <a:xfrm>
              <a:off x="1927768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41"/>
            <p:cNvSpPr/>
            <p:nvPr/>
          </p:nvSpPr>
          <p:spPr>
            <a:xfrm>
              <a:off x="1902412" y="2076698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82" y="0"/>
                    <a:pt x="27" y="54"/>
                    <a:pt x="0" y="136"/>
                  </a:cubicBezTo>
                  <a:cubicBezTo>
                    <a:pt x="0" y="136"/>
                    <a:pt x="27" y="163"/>
                    <a:pt x="27" y="163"/>
                  </a:cubicBezTo>
                  <a:lnTo>
                    <a:pt x="299" y="163"/>
                  </a:ln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41"/>
            <p:cNvSpPr/>
            <p:nvPr/>
          </p:nvSpPr>
          <p:spPr>
            <a:xfrm>
              <a:off x="1929570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82" y="0"/>
                    <a:pt x="0" y="54"/>
                    <a:pt x="0" y="109"/>
                  </a:cubicBezTo>
                  <a:cubicBezTo>
                    <a:pt x="54" y="163"/>
                    <a:pt x="136" y="217"/>
                    <a:pt x="163" y="298"/>
                  </a:cubicBezTo>
                  <a:cubicBezTo>
                    <a:pt x="244" y="271"/>
                    <a:pt x="299" y="217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41"/>
            <p:cNvSpPr/>
            <p:nvPr/>
          </p:nvSpPr>
          <p:spPr>
            <a:xfrm>
              <a:off x="1954859" y="2087507"/>
              <a:ext cx="20017" cy="10943"/>
            </a:xfrm>
            <a:custGeom>
              <a:avLst/>
              <a:gdLst/>
              <a:ahLst/>
              <a:cxnLst/>
              <a:rect l="l" t="t" r="r" b="b"/>
              <a:pathLst>
                <a:path w="300" h="164" extrusionOk="0">
                  <a:moveTo>
                    <a:pt x="1" y="1"/>
                  </a:moveTo>
                  <a:cubicBezTo>
                    <a:pt x="1" y="82"/>
                    <a:pt x="55" y="164"/>
                    <a:pt x="164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41"/>
            <p:cNvSpPr/>
            <p:nvPr/>
          </p:nvSpPr>
          <p:spPr>
            <a:xfrm>
              <a:off x="1904214" y="2087507"/>
              <a:ext cx="18149" cy="10943"/>
            </a:xfrm>
            <a:custGeom>
              <a:avLst/>
              <a:gdLst/>
              <a:ahLst/>
              <a:cxnLst/>
              <a:rect l="l" t="t" r="r" b="b"/>
              <a:pathLst>
                <a:path w="272" h="164" extrusionOk="0">
                  <a:moveTo>
                    <a:pt x="0" y="1"/>
                  </a:moveTo>
                  <a:cubicBezTo>
                    <a:pt x="28" y="55"/>
                    <a:pt x="55" y="109"/>
                    <a:pt x="55" y="137"/>
                  </a:cubicBezTo>
                  <a:cubicBezTo>
                    <a:pt x="82" y="164"/>
                    <a:pt x="109" y="164"/>
                    <a:pt x="136" y="164"/>
                  </a:cubicBezTo>
                  <a:cubicBezTo>
                    <a:pt x="217" y="164"/>
                    <a:pt x="272" y="82"/>
                    <a:pt x="27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41"/>
            <p:cNvSpPr/>
            <p:nvPr/>
          </p:nvSpPr>
          <p:spPr>
            <a:xfrm>
              <a:off x="1927768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299"/>
                    <a:pt x="163" y="299"/>
                  </a:cubicBezTo>
                  <a:lnTo>
                    <a:pt x="190" y="299"/>
                  </a:lnTo>
                  <a:cubicBezTo>
                    <a:pt x="217" y="299"/>
                    <a:pt x="244" y="272"/>
                    <a:pt x="244" y="272"/>
                  </a:cubicBezTo>
                  <a:cubicBezTo>
                    <a:pt x="298" y="245"/>
                    <a:pt x="326" y="218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41"/>
            <p:cNvSpPr/>
            <p:nvPr/>
          </p:nvSpPr>
          <p:spPr>
            <a:xfrm>
              <a:off x="1954859" y="2129145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41"/>
            <p:cNvSpPr/>
            <p:nvPr/>
          </p:nvSpPr>
          <p:spPr>
            <a:xfrm>
              <a:off x="1913288" y="2183460"/>
              <a:ext cx="5471" cy="1868"/>
            </a:xfrm>
            <a:custGeom>
              <a:avLst/>
              <a:gdLst/>
              <a:ahLst/>
              <a:cxnLst/>
              <a:rect l="l" t="t" r="r" b="b"/>
              <a:pathLst>
                <a:path w="82" h="28" extrusionOk="0">
                  <a:moveTo>
                    <a:pt x="81" y="28"/>
                  </a:moveTo>
                  <a:cubicBezTo>
                    <a:pt x="54" y="1"/>
                    <a:pt x="27" y="1"/>
                    <a:pt x="0" y="1"/>
                  </a:cubicBezTo>
                  <a:cubicBezTo>
                    <a:pt x="27" y="1"/>
                    <a:pt x="54" y="1"/>
                    <a:pt x="81" y="28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41"/>
            <p:cNvSpPr/>
            <p:nvPr/>
          </p:nvSpPr>
          <p:spPr>
            <a:xfrm>
              <a:off x="1929570" y="2210617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244" y="0"/>
                  </a:moveTo>
                  <a:cubicBezTo>
                    <a:pt x="163" y="55"/>
                    <a:pt x="82" y="109"/>
                    <a:pt x="0" y="136"/>
                  </a:cubicBezTo>
                  <a:cubicBezTo>
                    <a:pt x="0" y="217"/>
                    <a:pt x="54" y="272"/>
                    <a:pt x="136" y="272"/>
                  </a:cubicBezTo>
                  <a:cubicBezTo>
                    <a:pt x="217" y="272"/>
                    <a:pt x="299" y="217"/>
                    <a:pt x="299" y="136"/>
                  </a:cubicBezTo>
                  <a:cubicBezTo>
                    <a:pt x="299" y="82"/>
                    <a:pt x="271" y="27"/>
                    <a:pt x="24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41"/>
            <p:cNvSpPr/>
            <p:nvPr/>
          </p:nvSpPr>
          <p:spPr>
            <a:xfrm>
              <a:off x="1902412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63" y="298"/>
                  </a:cubicBezTo>
                  <a:cubicBezTo>
                    <a:pt x="244" y="298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41"/>
            <p:cNvSpPr/>
            <p:nvPr/>
          </p:nvSpPr>
          <p:spPr>
            <a:xfrm>
              <a:off x="1927768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41"/>
            <p:cNvSpPr/>
            <p:nvPr/>
          </p:nvSpPr>
          <p:spPr>
            <a:xfrm>
              <a:off x="1938578" y="2313776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cubicBezTo>
                    <a:pt x="1" y="28"/>
                    <a:pt x="1" y="55"/>
                    <a:pt x="1" y="82"/>
                  </a:cubicBezTo>
                  <a:lnTo>
                    <a:pt x="1" y="272"/>
                  </a:lnTo>
                  <a:cubicBezTo>
                    <a:pt x="1" y="272"/>
                    <a:pt x="1" y="299"/>
                    <a:pt x="1" y="299"/>
                  </a:cubicBezTo>
                  <a:cubicBezTo>
                    <a:pt x="82" y="299"/>
                    <a:pt x="164" y="245"/>
                    <a:pt x="164" y="163"/>
                  </a:cubicBezTo>
                  <a:cubicBezTo>
                    <a:pt x="164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41"/>
            <p:cNvSpPr/>
            <p:nvPr/>
          </p:nvSpPr>
          <p:spPr>
            <a:xfrm>
              <a:off x="1927768" y="2418737"/>
              <a:ext cx="21752" cy="18149"/>
            </a:xfrm>
            <a:custGeom>
              <a:avLst/>
              <a:gdLst/>
              <a:ahLst/>
              <a:cxnLst/>
              <a:rect l="l" t="t" r="r" b="b"/>
              <a:pathLst>
                <a:path w="326" h="272" extrusionOk="0">
                  <a:moveTo>
                    <a:pt x="136" y="1"/>
                  </a:moveTo>
                  <a:cubicBezTo>
                    <a:pt x="109" y="55"/>
                    <a:pt x="54" y="109"/>
                    <a:pt x="0" y="163"/>
                  </a:cubicBezTo>
                  <a:cubicBezTo>
                    <a:pt x="27" y="218"/>
                    <a:pt x="54" y="272"/>
                    <a:pt x="81" y="272"/>
                  </a:cubicBezTo>
                  <a:cubicBezTo>
                    <a:pt x="136" y="245"/>
                    <a:pt x="217" y="190"/>
                    <a:pt x="298" y="190"/>
                  </a:cubicBezTo>
                  <a:cubicBezTo>
                    <a:pt x="298" y="190"/>
                    <a:pt x="298" y="163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41"/>
            <p:cNvSpPr/>
            <p:nvPr/>
          </p:nvSpPr>
          <p:spPr>
            <a:xfrm>
              <a:off x="1875254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190"/>
                    <a:pt x="28" y="245"/>
                    <a:pt x="55" y="272"/>
                  </a:cubicBezTo>
                  <a:cubicBezTo>
                    <a:pt x="109" y="272"/>
                    <a:pt x="136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41"/>
            <p:cNvSpPr/>
            <p:nvPr/>
          </p:nvSpPr>
          <p:spPr>
            <a:xfrm>
              <a:off x="1906015" y="2025986"/>
              <a:ext cx="16348" cy="20017"/>
            </a:xfrm>
            <a:custGeom>
              <a:avLst/>
              <a:gdLst/>
              <a:ahLst/>
              <a:cxnLst/>
              <a:rect l="l" t="t" r="r" b="b"/>
              <a:pathLst>
                <a:path w="245" h="300" extrusionOk="0">
                  <a:moveTo>
                    <a:pt x="190" y="1"/>
                  </a:moveTo>
                  <a:cubicBezTo>
                    <a:pt x="109" y="82"/>
                    <a:pt x="55" y="163"/>
                    <a:pt x="1" y="245"/>
                  </a:cubicBezTo>
                  <a:cubicBezTo>
                    <a:pt x="28" y="272"/>
                    <a:pt x="55" y="299"/>
                    <a:pt x="109" y="299"/>
                  </a:cubicBezTo>
                  <a:cubicBezTo>
                    <a:pt x="190" y="299"/>
                    <a:pt x="245" y="218"/>
                    <a:pt x="245" y="136"/>
                  </a:cubicBezTo>
                  <a:cubicBezTo>
                    <a:pt x="245" y="82"/>
                    <a:pt x="218" y="28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41"/>
            <p:cNvSpPr/>
            <p:nvPr/>
          </p:nvSpPr>
          <p:spPr>
            <a:xfrm>
              <a:off x="1902412" y="213094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4" y="299"/>
                    <a:pt x="299" y="218"/>
                    <a:pt x="299" y="137"/>
                  </a:cubicBezTo>
                  <a:cubicBezTo>
                    <a:pt x="299" y="109"/>
                    <a:pt x="299" y="55"/>
                    <a:pt x="272" y="28"/>
                  </a:cubicBezTo>
                  <a:cubicBezTo>
                    <a:pt x="217" y="28"/>
                    <a:pt x="163" y="28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41"/>
            <p:cNvSpPr/>
            <p:nvPr/>
          </p:nvSpPr>
          <p:spPr>
            <a:xfrm>
              <a:off x="1875254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41"/>
            <p:cNvSpPr/>
            <p:nvPr/>
          </p:nvSpPr>
          <p:spPr>
            <a:xfrm>
              <a:off x="1877056" y="2261263"/>
              <a:ext cx="19951" cy="18216"/>
            </a:xfrm>
            <a:custGeom>
              <a:avLst/>
              <a:gdLst/>
              <a:ahLst/>
              <a:cxnLst/>
              <a:rect l="l" t="t" r="r" b="b"/>
              <a:pathLst>
                <a:path w="299" h="273" extrusionOk="0">
                  <a:moveTo>
                    <a:pt x="136" y="1"/>
                  </a:moveTo>
                  <a:cubicBezTo>
                    <a:pt x="82" y="1"/>
                    <a:pt x="28" y="28"/>
                    <a:pt x="1" y="82"/>
                  </a:cubicBezTo>
                  <a:cubicBezTo>
                    <a:pt x="55" y="136"/>
                    <a:pt x="136" y="191"/>
                    <a:pt x="218" y="272"/>
                  </a:cubicBezTo>
                  <a:cubicBezTo>
                    <a:pt x="272" y="245"/>
                    <a:pt x="299" y="218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41"/>
            <p:cNvSpPr/>
            <p:nvPr/>
          </p:nvSpPr>
          <p:spPr>
            <a:xfrm>
              <a:off x="1902412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41"/>
            <p:cNvSpPr/>
            <p:nvPr/>
          </p:nvSpPr>
          <p:spPr>
            <a:xfrm>
              <a:off x="1858973" y="2299297"/>
              <a:ext cx="10943" cy="9141"/>
            </a:xfrm>
            <a:custGeom>
              <a:avLst/>
              <a:gdLst/>
              <a:ahLst/>
              <a:cxnLst/>
              <a:rect l="l" t="t" r="r" b="b"/>
              <a:pathLst>
                <a:path w="164" h="137" extrusionOk="0">
                  <a:moveTo>
                    <a:pt x="163" y="0"/>
                  </a:moveTo>
                  <a:cubicBezTo>
                    <a:pt x="136" y="28"/>
                    <a:pt x="136" y="28"/>
                    <a:pt x="109" y="82"/>
                  </a:cubicBezTo>
                  <a:lnTo>
                    <a:pt x="0" y="82"/>
                  </a:lnTo>
                  <a:cubicBezTo>
                    <a:pt x="0" y="82"/>
                    <a:pt x="28" y="109"/>
                    <a:pt x="55" y="136"/>
                  </a:cubicBezTo>
                  <a:cubicBezTo>
                    <a:pt x="109" y="109"/>
                    <a:pt x="163" y="55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41"/>
            <p:cNvSpPr/>
            <p:nvPr/>
          </p:nvSpPr>
          <p:spPr>
            <a:xfrm>
              <a:off x="1902412" y="2445895"/>
              <a:ext cx="18149" cy="9141"/>
            </a:xfrm>
            <a:custGeom>
              <a:avLst/>
              <a:gdLst/>
              <a:ahLst/>
              <a:cxnLst/>
              <a:rect l="l" t="t" r="r" b="b"/>
              <a:pathLst>
                <a:path w="272" h="137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109" y="136"/>
                    <a:pt x="190" y="82"/>
                    <a:pt x="272" y="28"/>
                  </a:cubicBezTo>
                  <a:cubicBezTo>
                    <a:pt x="217" y="0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41"/>
            <p:cNvSpPr/>
            <p:nvPr/>
          </p:nvSpPr>
          <p:spPr>
            <a:xfrm>
              <a:off x="1851700" y="2136418"/>
              <a:ext cx="18216" cy="14546"/>
            </a:xfrm>
            <a:custGeom>
              <a:avLst/>
              <a:gdLst/>
              <a:ahLst/>
              <a:cxnLst/>
              <a:rect l="l" t="t" r="r" b="b"/>
              <a:pathLst>
                <a:path w="273" h="218" extrusionOk="0">
                  <a:moveTo>
                    <a:pt x="272" y="0"/>
                  </a:moveTo>
                  <a:cubicBezTo>
                    <a:pt x="164" y="55"/>
                    <a:pt x="82" y="82"/>
                    <a:pt x="1" y="136"/>
                  </a:cubicBezTo>
                  <a:cubicBezTo>
                    <a:pt x="1" y="163"/>
                    <a:pt x="1" y="163"/>
                    <a:pt x="28" y="163"/>
                  </a:cubicBezTo>
                  <a:cubicBezTo>
                    <a:pt x="55" y="190"/>
                    <a:pt x="82" y="217"/>
                    <a:pt x="109" y="217"/>
                  </a:cubicBezTo>
                  <a:cubicBezTo>
                    <a:pt x="218" y="217"/>
                    <a:pt x="272" y="136"/>
                    <a:pt x="272" y="55"/>
                  </a:cubicBezTo>
                  <a:cubicBezTo>
                    <a:pt x="272" y="27"/>
                    <a:pt x="272" y="27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41"/>
            <p:cNvSpPr/>
            <p:nvPr/>
          </p:nvSpPr>
          <p:spPr>
            <a:xfrm>
              <a:off x="3241743" y="2681172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190"/>
                    <a:pt x="27" y="218"/>
                    <a:pt x="27" y="245"/>
                  </a:cubicBezTo>
                  <a:cubicBezTo>
                    <a:pt x="54" y="299"/>
                    <a:pt x="109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41"/>
            <p:cNvSpPr/>
            <p:nvPr/>
          </p:nvSpPr>
          <p:spPr>
            <a:xfrm>
              <a:off x="3241743" y="2733686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41"/>
            <p:cNvSpPr/>
            <p:nvPr/>
          </p:nvSpPr>
          <p:spPr>
            <a:xfrm>
              <a:off x="3216387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63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63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41"/>
            <p:cNvSpPr/>
            <p:nvPr/>
          </p:nvSpPr>
          <p:spPr>
            <a:xfrm>
              <a:off x="3189230" y="2576211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41"/>
            <p:cNvSpPr/>
            <p:nvPr/>
          </p:nvSpPr>
          <p:spPr>
            <a:xfrm>
              <a:off x="3163874" y="2603369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41"/>
            <p:cNvSpPr/>
            <p:nvPr/>
          </p:nvSpPr>
          <p:spPr>
            <a:xfrm>
              <a:off x="3189230" y="2628658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41"/>
            <p:cNvSpPr/>
            <p:nvPr/>
          </p:nvSpPr>
          <p:spPr>
            <a:xfrm>
              <a:off x="3167477" y="2655816"/>
              <a:ext cx="16414" cy="16348"/>
            </a:xfrm>
            <a:custGeom>
              <a:avLst/>
              <a:gdLst/>
              <a:ahLst/>
              <a:cxnLst/>
              <a:rect l="l" t="t" r="r" b="b"/>
              <a:pathLst>
                <a:path w="246" h="245" extrusionOk="0">
                  <a:moveTo>
                    <a:pt x="82" y="1"/>
                  </a:moveTo>
                  <a:cubicBezTo>
                    <a:pt x="55" y="1"/>
                    <a:pt x="28" y="1"/>
                    <a:pt x="1" y="28"/>
                  </a:cubicBezTo>
                  <a:cubicBezTo>
                    <a:pt x="82" y="82"/>
                    <a:pt x="164" y="164"/>
                    <a:pt x="218" y="245"/>
                  </a:cubicBezTo>
                  <a:cubicBezTo>
                    <a:pt x="218" y="218"/>
                    <a:pt x="245" y="191"/>
                    <a:pt x="245" y="136"/>
                  </a:cubicBezTo>
                  <a:cubicBezTo>
                    <a:pt x="245" y="55"/>
                    <a:pt x="164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41"/>
            <p:cNvSpPr/>
            <p:nvPr/>
          </p:nvSpPr>
          <p:spPr>
            <a:xfrm>
              <a:off x="3189230" y="2681172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41"/>
            <p:cNvSpPr/>
            <p:nvPr/>
          </p:nvSpPr>
          <p:spPr>
            <a:xfrm>
              <a:off x="3216387" y="2711933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72" y="1"/>
                  </a:moveTo>
                  <a:cubicBezTo>
                    <a:pt x="190" y="55"/>
                    <a:pt x="109" y="55"/>
                    <a:pt x="0" y="55"/>
                  </a:cubicBezTo>
                  <a:cubicBezTo>
                    <a:pt x="0" y="82"/>
                    <a:pt x="0" y="82"/>
                    <a:pt x="0" y="109"/>
                  </a:cubicBezTo>
                  <a:cubicBezTo>
                    <a:pt x="0" y="191"/>
                    <a:pt x="55" y="245"/>
                    <a:pt x="136" y="245"/>
                  </a:cubicBezTo>
                  <a:cubicBezTo>
                    <a:pt x="217" y="245"/>
                    <a:pt x="299" y="191"/>
                    <a:pt x="299" y="109"/>
                  </a:cubicBezTo>
                  <a:cubicBezTo>
                    <a:pt x="299" y="55"/>
                    <a:pt x="299" y="28"/>
                    <a:pt x="27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41"/>
            <p:cNvSpPr/>
            <p:nvPr/>
          </p:nvSpPr>
          <p:spPr>
            <a:xfrm>
              <a:off x="3189230" y="2733686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41"/>
            <p:cNvSpPr/>
            <p:nvPr/>
          </p:nvSpPr>
          <p:spPr>
            <a:xfrm>
              <a:off x="3163874" y="2760843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41"/>
            <p:cNvSpPr/>
            <p:nvPr/>
          </p:nvSpPr>
          <p:spPr>
            <a:xfrm>
              <a:off x="3136716" y="2576211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41"/>
            <p:cNvSpPr/>
            <p:nvPr/>
          </p:nvSpPr>
          <p:spPr>
            <a:xfrm>
              <a:off x="3111427" y="2603369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8" y="244"/>
                    <a:pt x="298" y="136"/>
                  </a:cubicBezTo>
                  <a:cubicBezTo>
                    <a:pt x="298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41"/>
            <p:cNvSpPr/>
            <p:nvPr/>
          </p:nvSpPr>
          <p:spPr>
            <a:xfrm>
              <a:off x="3136716" y="2628658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41"/>
            <p:cNvSpPr/>
            <p:nvPr/>
          </p:nvSpPr>
          <p:spPr>
            <a:xfrm>
              <a:off x="3138518" y="2697453"/>
              <a:ext cx="1935" cy="1868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" y="1"/>
                  </a:moveTo>
                  <a:cubicBezTo>
                    <a:pt x="1" y="1"/>
                    <a:pt x="28" y="28"/>
                    <a:pt x="28" y="28"/>
                  </a:cubicBezTo>
                  <a:cubicBezTo>
                    <a:pt x="28" y="28"/>
                    <a:pt x="28" y="1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41"/>
            <p:cNvSpPr/>
            <p:nvPr/>
          </p:nvSpPr>
          <p:spPr>
            <a:xfrm>
              <a:off x="3143989" y="2751769"/>
              <a:ext cx="10943" cy="3670"/>
            </a:xfrm>
            <a:custGeom>
              <a:avLst/>
              <a:gdLst/>
              <a:ahLst/>
              <a:cxnLst/>
              <a:rect l="l" t="t" r="r" b="b"/>
              <a:pathLst>
                <a:path w="164" h="55" extrusionOk="0">
                  <a:moveTo>
                    <a:pt x="163" y="0"/>
                  </a:moveTo>
                  <a:cubicBezTo>
                    <a:pt x="109" y="28"/>
                    <a:pt x="55" y="28"/>
                    <a:pt x="0" y="28"/>
                  </a:cubicBezTo>
                  <a:cubicBezTo>
                    <a:pt x="27" y="55"/>
                    <a:pt x="27" y="55"/>
                    <a:pt x="55" y="55"/>
                  </a:cubicBezTo>
                  <a:cubicBezTo>
                    <a:pt x="82" y="55"/>
                    <a:pt x="136" y="28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41"/>
            <p:cNvSpPr/>
            <p:nvPr/>
          </p:nvSpPr>
          <p:spPr>
            <a:xfrm>
              <a:off x="3136716" y="2733686"/>
              <a:ext cx="18216" cy="12744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4" y="0"/>
                  </a:moveTo>
                  <a:cubicBezTo>
                    <a:pt x="82" y="0"/>
                    <a:pt x="28" y="54"/>
                    <a:pt x="1" y="109"/>
                  </a:cubicBezTo>
                  <a:cubicBezTo>
                    <a:pt x="28" y="163"/>
                    <a:pt x="82" y="190"/>
                    <a:pt x="109" y="190"/>
                  </a:cubicBezTo>
                  <a:cubicBezTo>
                    <a:pt x="191" y="190"/>
                    <a:pt x="191" y="136"/>
                    <a:pt x="218" y="82"/>
                  </a:cubicBezTo>
                  <a:cubicBezTo>
                    <a:pt x="245" y="82"/>
                    <a:pt x="245" y="54"/>
                    <a:pt x="272" y="54"/>
                  </a:cubicBezTo>
                  <a:cubicBezTo>
                    <a:pt x="245" y="27"/>
                    <a:pt x="191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41"/>
            <p:cNvSpPr/>
            <p:nvPr/>
          </p:nvSpPr>
          <p:spPr>
            <a:xfrm>
              <a:off x="3163874" y="270833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41"/>
            <p:cNvSpPr/>
            <p:nvPr/>
          </p:nvSpPr>
          <p:spPr>
            <a:xfrm>
              <a:off x="3084269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41"/>
            <p:cNvSpPr/>
            <p:nvPr/>
          </p:nvSpPr>
          <p:spPr>
            <a:xfrm>
              <a:off x="3084269" y="2637733"/>
              <a:ext cx="19951" cy="12744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109" y="1"/>
                  </a:moveTo>
                  <a:cubicBezTo>
                    <a:pt x="54" y="1"/>
                    <a:pt x="27" y="1"/>
                    <a:pt x="0" y="28"/>
                  </a:cubicBezTo>
                  <a:cubicBezTo>
                    <a:pt x="0" y="109"/>
                    <a:pt x="82" y="190"/>
                    <a:pt x="163" y="190"/>
                  </a:cubicBezTo>
                  <a:cubicBezTo>
                    <a:pt x="244" y="190"/>
                    <a:pt x="299" y="109"/>
                    <a:pt x="299" y="28"/>
                  </a:cubicBezTo>
                  <a:cubicBezTo>
                    <a:pt x="244" y="1"/>
                    <a:pt x="190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41"/>
            <p:cNvSpPr/>
            <p:nvPr/>
          </p:nvSpPr>
          <p:spPr>
            <a:xfrm>
              <a:off x="3058913" y="265581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18"/>
                    <a:pt x="55" y="272"/>
                    <a:pt x="109" y="299"/>
                  </a:cubicBezTo>
                  <a:cubicBezTo>
                    <a:pt x="163" y="218"/>
                    <a:pt x="218" y="164"/>
                    <a:pt x="299" y="109"/>
                  </a:cubicBezTo>
                  <a:cubicBezTo>
                    <a:pt x="272" y="28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41"/>
            <p:cNvSpPr/>
            <p:nvPr/>
          </p:nvSpPr>
          <p:spPr>
            <a:xfrm>
              <a:off x="3086071" y="2681172"/>
              <a:ext cx="18149" cy="21819"/>
            </a:xfrm>
            <a:custGeom>
              <a:avLst/>
              <a:gdLst/>
              <a:ahLst/>
              <a:cxnLst/>
              <a:rect l="l" t="t" r="r" b="b"/>
              <a:pathLst>
                <a:path w="272" h="327" extrusionOk="0">
                  <a:moveTo>
                    <a:pt x="136" y="1"/>
                  </a:moveTo>
                  <a:cubicBezTo>
                    <a:pt x="82" y="1"/>
                    <a:pt x="27" y="28"/>
                    <a:pt x="0" y="55"/>
                  </a:cubicBezTo>
                  <a:cubicBezTo>
                    <a:pt x="0" y="136"/>
                    <a:pt x="0" y="190"/>
                    <a:pt x="0" y="245"/>
                  </a:cubicBezTo>
                  <a:cubicBezTo>
                    <a:pt x="27" y="299"/>
                    <a:pt x="82" y="326"/>
                    <a:pt x="136" y="326"/>
                  </a:cubicBezTo>
                  <a:cubicBezTo>
                    <a:pt x="217" y="326"/>
                    <a:pt x="272" y="245"/>
                    <a:pt x="272" y="163"/>
                  </a:cubicBezTo>
                  <a:cubicBezTo>
                    <a:pt x="272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41"/>
            <p:cNvSpPr/>
            <p:nvPr/>
          </p:nvSpPr>
          <p:spPr>
            <a:xfrm>
              <a:off x="3111427" y="2659486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7" y="0"/>
                  </a:moveTo>
                  <a:cubicBezTo>
                    <a:pt x="0" y="27"/>
                    <a:pt x="0" y="54"/>
                    <a:pt x="0" y="81"/>
                  </a:cubicBezTo>
                  <a:cubicBezTo>
                    <a:pt x="0" y="190"/>
                    <a:pt x="54" y="244"/>
                    <a:pt x="136" y="244"/>
                  </a:cubicBezTo>
                  <a:cubicBezTo>
                    <a:pt x="217" y="244"/>
                    <a:pt x="271" y="217"/>
                    <a:pt x="298" y="163"/>
                  </a:cubicBezTo>
                  <a:cubicBezTo>
                    <a:pt x="217" y="81"/>
                    <a:pt x="109" y="0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41"/>
            <p:cNvSpPr/>
            <p:nvPr/>
          </p:nvSpPr>
          <p:spPr>
            <a:xfrm>
              <a:off x="3084269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41"/>
            <p:cNvSpPr/>
            <p:nvPr/>
          </p:nvSpPr>
          <p:spPr>
            <a:xfrm>
              <a:off x="3111427" y="270833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63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41"/>
            <p:cNvSpPr/>
            <p:nvPr/>
          </p:nvSpPr>
          <p:spPr>
            <a:xfrm>
              <a:off x="3058913" y="2760843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41"/>
            <p:cNvSpPr/>
            <p:nvPr/>
          </p:nvSpPr>
          <p:spPr>
            <a:xfrm>
              <a:off x="3031755" y="2576211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41"/>
            <p:cNvSpPr/>
            <p:nvPr/>
          </p:nvSpPr>
          <p:spPr>
            <a:xfrm>
              <a:off x="3006399" y="2603369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28" y="271"/>
                    <a:pt x="109" y="299"/>
                  </a:cubicBezTo>
                  <a:cubicBezTo>
                    <a:pt x="164" y="217"/>
                    <a:pt x="218" y="163"/>
                    <a:pt x="299" y="109"/>
                  </a:cubicBezTo>
                  <a:cubicBezTo>
                    <a:pt x="272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41"/>
            <p:cNvSpPr/>
            <p:nvPr/>
          </p:nvSpPr>
          <p:spPr>
            <a:xfrm>
              <a:off x="3031755" y="2630527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218" y="0"/>
                  </a:moveTo>
                  <a:cubicBezTo>
                    <a:pt x="191" y="27"/>
                    <a:pt x="136" y="54"/>
                    <a:pt x="109" y="54"/>
                  </a:cubicBezTo>
                  <a:cubicBezTo>
                    <a:pt x="55" y="54"/>
                    <a:pt x="55" y="81"/>
                    <a:pt x="1" y="136"/>
                  </a:cubicBezTo>
                  <a:cubicBezTo>
                    <a:pt x="1" y="217"/>
                    <a:pt x="82" y="298"/>
                    <a:pt x="163" y="298"/>
                  </a:cubicBezTo>
                  <a:cubicBezTo>
                    <a:pt x="245" y="298"/>
                    <a:pt x="299" y="217"/>
                    <a:pt x="299" y="136"/>
                  </a:cubicBezTo>
                  <a:cubicBezTo>
                    <a:pt x="299" y="81"/>
                    <a:pt x="272" y="27"/>
                    <a:pt x="21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41"/>
            <p:cNvSpPr/>
            <p:nvPr/>
          </p:nvSpPr>
          <p:spPr>
            <a:xfrm>
              <a:off x="3060715" y="2619650"/>
              <a:ext cx="1868" cy="1868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0"/>
                  </a:moveTo>
                  <a:cubicBezTo>
                    <a:pt x="1" y="27"/>
                    <a:pt x="28" y="27"/>
                    <a:pt x="28" y="27"/>
                  </a:cubicBezTo>
                  <a:cubicBezTo>
                    <a:pt x="28" y="27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41"/>
            <p:cNvSpPr/>
            <p:nvPr/>
          </p:nvSpPr>
          <p:spPr>
            <a:xfrm>
              <a:off x="3006399" y="2655816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41"/>
            <p:cNvSpPr/>
            <p:nvPr/>
          </p:nvSpPr>
          <p:spPr>
            <a:xfrm>
              <a:off x="3031755" y="2681172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41"/>
            <p:cNvSpPr/>
            <p:nvPr/>
          </p:nvSpPr>
          <p:spPr>
            <a:xfrm>
              <a:off x="3058913" y="2708330"/>
              <a:ext cx="7340" cy="18149"/>
            </a:xfrm>
            <a:custGeom>
              <a:avLst/>
              <a:gdLst/>
              <a:ahLst/>
              <a:cxnLst/>
              <a:rect l="l" t="t" r="r" b="b"/>
              <a:pathLst>
                <a:path w="110" h="272" extrusionOk="0">
                  <a:moveTo>
                    <a:pt x="109" y="0"/>
                  </a:moveTo>
                  <a:cubicBezTo>
                    <a:pt x="28" y="28"/>
                    <a:pt x="1" y="82"/>
                    <a:pt x="1" y="163"/>
                  </a:cubicBezTo>
                  <a:cubicBezTo>
                    <a:pt x="1" y="217"/>
                    <a:pt x="28" y="245"/>
                    <a:pt x="82" y="272"/>
                  </a:cubicBezTo>
                  <a:cubicBezTo>
                    <a:pt x="82" y="190"/>
                    <a:pt x="82" y="109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41"/>
            <p:cNvSpPr/>
            <p:nvPr/>
          </p:nvSpPr>
          <p:spPr>
            <a:xfrm>
              <a:off x="3006399" y="2708330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41"/>
            <p:cNvSpPr/>
            <p:nvPr/>
          </p:nvSpPr>
          <p:spPr>
            <a:xfrm>
              <a:off x="3031755" y="2733686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41"/>
            <p:cNvSpPr/>
            <p:nvPr/>
          </p:nvSpPr>
          <p:spPr>
            <a:xfrm>
              <a:off x="3006399" y="2760843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63"/>
                  </a:cubicBezTo>
                  <a:cubicBezTo>
                    <a:pt x="1" y="244"/>
                    <a:pt x="55" y="298"/>
                    <a:pt x="137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54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41"/>
            <p:cNvSpPr/>
            <p:nvPr/>
          </p:nvSpPr>
          <p:spPr>
            <a:xfrm>
              <a:off x="2979309" y="2576211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41"/>
            <p:cNvSpPr/>
            <p:nvPr/>
          </p:nvSpPr>
          <p:spPr>
            <a:xfrm>
              <a:off x="2952151" y="2603369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41"/>
            <p:cNvSpPr/>
            <p:nvPr/>
          </p:nvSpPr>
          <p:spPr>
            <a:xfrm>
              <a:off x="2979309" y="2628658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41"/>
            <p:cNvSpPr/>
            <p:nvPr/>
          </p:nvSpPr>
          <p:spPr>
            <a:xfrm>
              <a:off x="2953953" y="265581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41"/>
            <p:cNvSpPr/>
            <p:nvPr/>
          </p:nvSpPr>
          <p:spPr>
            <a:xfrm>
              <a:off x="2979309" y="2681172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41"/>
            <p:cNvSpPr/>
            <p:nvPr/>
          </p:nvSpPr>
          <p:spPr>
            <a:xfrm>
              <a:off x="2952151" y="270833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41"/>
            <p:cNvSpPr/>
            <p:nvPr/>
          </p:nvSpPr>
          <p:spPr>
            <a:xfrm>
              <a:off x="2979309" y="2733686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cubicBezTo>
                    <a:pt x="0" y="244"/>
                    <a:pt x="81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41"/>
            <p:cNvSpPr/>
            <p:nvPr/>
          </p:nvSpPr>
          <p:spPr>
            <a:xfrm>
              <a:off x="2952151" y="2760843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63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41"/>
            <p:cNvSpPr/>
            <p:nvPr/>
          </p:nvSpPr>
          <p:spPr>
            <a:xfrm>
              <a:off x="2322321" y="2344537"/>
              <a:ext cx="1868" cy="3670"/>
            </a:xfrm>
            <a:custGeom>
              <a:avLst/>
              <a:gdLst/>
              <a:ahLst/>
              <a:cxnLst/>
              <a:rect l="l" t="t" r="r" b="b"/>
              <a:pathLst>
                <a:path w="28" h="55" extrusionOk="0">
                  <a:moveTo>
                    <a:pt x="27" y="1"/>
                  </a:moveTo>
                  <a:cubicBezTo>
                    <a:pt x="27" y="28"/>
                    <a:pt x="27" y="28"/>
                    <a:pt x="0" y="55"/>
                  </a:cubicBezTo>
                  <a:cubicBezTo>
                    <a:pt x="27" y="28"/>
                    <a:pt x="27" y="28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41"/>
            <p:cNvSpPr/>
            <p:nvPr/>
          </p:nvSpPr>
          <p:spPr>
            <a:xfrm>
              <a:off x="2349412" y="2322851"/>
              <a:ext cx="9141" cy="10876"/>
            </a:xfrm>
            <a:custGeom>
              <a:avLst/>
              <a:gdLst/>
              <a:ahLst/>
              <a:cxnLst/>
              <a:rect l="l" t="t" r="r" b="b"/>
              <a:pathLst>
                <a:path w="137" h="163" extrusionOk="0">
                  <a:moveTo>
                    <a:pt x="1" y="0"/>
                  </a:moveTo>
                  <a:cubicBezTo>
                    <a:pt x="1" y="0"/>
                    <a:pt x="1" y="0"/>
                    <a:pt x="1" y="27"/>
                  </a:cubicBezTo>
                  <a:cubicBezTo>
                    <a:pt x="1" y="54"/>
                    <a:pt x="1" y="109"/>
                    <a:pt x="28" y="136"/>
                  </a:cubicBezTo>
                  <a:cubicBezTo>
                    <a:pt x="55" y="163"/>
                    <a:pt x="109" y="163"/>
                    <a:pt x="137" y="163"/>
                  </a:cubicBezTo>
                  <a:cubicBezTo>
                    <a:pt x="82" y="109"/>
                    <a:pt x="55" y="54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41"/>
            <p:cNvSpPr/>
            <p:nvPr/>
          </p:nvSpPr>
          <p:spPr>
            <a:xfrm>
              <a:off x="2349412" y="231377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55" y="190"/>
                    <a:pt x="82" y="245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109"/>
                    <a:pt x="272" y="82"/>
                    <a:pt x="245" y="55"/>
                  </a:cubicBezTo>
                  <a:cubicBezTo>
                    <a:pt x="218" y="28"/>
                    <a:pt x="191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41"/>
            <p:cNvSpPr/>
            <p:nvPr/>
          </p:nvSpPr>
          <p:spPr>
            <a:xfrm>
              <a:off x="2374768" y="2288420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191"/>
                    <a:pt x="28" y="218"/>
                    <a:pt x="55" y="245"/>
                  </a:cubicBezTo>
                  <a:cubicBezTo>
                    <a:pt x="82" y="272"/>
                    <a:pt x="109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41"/>
            <p:cNvSpPr/>
            <p:nvPr/>
          </p:nvSpPr>
          <p:spPr>
            <a:xfrm>
              <a:off x="2325924" y="2340934"/>
              <a:ext cx="16348" cy="10943"/>
            </a:xfrm>
            <a:custGeom>
              <a:avLst/>
              <a:gdLst/>
              <a:ahLst/>
              <a:cxnLst/>
              <a:rect l="l" t="t" r="r" b="b"/>
              <a:pathLst>
                <a:path w="245" h="164" extrusionOk="0">
                  <a:moveTo>
                    <a:pt x="109" y="0"/>
                  </a:moveTo>
                  <a:cubicBezTo>
                    <a:pt x="55" y="0"/>
                    <a:pt x="27" y="0"/>
                    <a:pt x="0" y="27"/>
                  </a:cubicBezTo>
                  <a:cubicBezTo>
                    <a:pt x="55" y="109"/>
                    <a:pt x="109" y="163"/>
                    <a:pt x="217" y="163"/>
                  </a:cubicBezTo>
                  <a:cubicBezTo>
                    <a:pt x="244" y="163"/>
                    <a:pt x="244" y="136"/>
                    <a:pt x="244" y="136"/>
                  </a:cubicBezTo>
                  <a:cubicBezTo>
                    <a:pt x="244" y="109"/>
                    <a:pt x="244" y="55"/>
                    <a:pt x="217" y="27"/>
                  </a:cubicBezTo>
                  <a:cubicBezTo>
                    <a:pt x="190" y="0"/>
                    <a:pt x="136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41"/>
            <p:cNvSpPr/>
            <p:nvPr/>
          </p:nvSpPr>
          <p:spPr>
            <a:xfrm>
              <a:off x="2401925" y="236629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41"/>
            <p:cNvSpPr/>
            <p:nvPr/>
          </p:nvSpPr>
          <p:spPr>
            <a:xfrm>
              <a:off x="3201908" y="3059444"/>
              <a:ext cx="7273" cy="5471"/>
            </a:xfrm>
            <a:custGeom>
              <a:avLst/>
              <a:gdLst/>
              <a:ahLst/>
              <a:cxnLst/>
              <a:rect l="l" t="t" r="r" b="b"/>
              <a:pathLst>
                <a:path w="109" h="82" extrusionOk="0">
                  <a:moveTo>
                    <a:pt x="109" y="0"/>
                  </a:moveTo>
                  <a:cubicBezTo>
                    <a:pt x="82" y="0"/>
                    <a:pt x="27" y="28"/>
                    <a:pt x="0" y="55"/>
                  </a:cubicBezTo>
                  <a:cubicBezTo>
                    <a:pt x="27" y="55"/>
                    <a:pt x="55" y="55"/>
                    <a:pt x="109" y="82"/>
                  </a:cubicBezTo>
                  <a:cubicBezTo>
                    <a:pt x="109" y="55"/>
                    <a:pt x="109" y="28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41"/>
            <p:cNvSpPr/>
            <p:nvPr/>
          </p:nvSpPr>
          <p:spPr>
            <a:xfrm>
              <a:off x="2427281" y="2393381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41"/>
            <p:cNvSpPr/>
            <p:nvPr/>
          </p:nvSpPr>
          <p:spPr>
            <a:xfrm>
              <a:off x="2401925" y="2418737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18"/>
                    <a:pt x="28" y="272"/>
                    <a:pt x="82" y="299"/>
                  </a:cubicBezTo>
                  <a:cubicBezTo>
                    <a:pt x="136" y="299"/>
                    <a:pt x="136" y="272"/>
                    <a:pt x="163" y="272"/>
                  </a:cubicBezTo>
                  <a:cubicBezTo>
                    <a:pt x="163" y="218"/>
                    <a:pt x="272" y="190"/>
                    <a:pt x="272" y="82"/>
                  </a:cubicBezTo>
                  <a:cubicBezTo>
                    <a:pt x="272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41"/>
            <p:cNvSpPr/>
            <p:nvPr/>
          </p:nvSpPr>
          <p:spPr>
            <a:xfrm>
              <a:off x="2374768" y="2340934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41"/>
            <p:cNvSpPr/>
            <p:nvPr/>
          </p:nvSpPr>
          <p:spPr>
            <a:xfrm>
              <a:off x="2374768" y="2404257"/>
              <a:ext cx="3670" cy="5471"/>
            </a:xfrm>
            <a:custGeom>
              <a:avLst/>
              <a:gdLst/>
              <a:ahLst/>
              <a:cxnLst/>
              <a:rect l="l" t="t" r="r" b="b"/>
              <a:pathLst>
                <a:path w="55" h="82" extrusionOk="0">
                  <a:moveTo>
                    <a:pt x="1" y="1"/>
                  </a:moveTo>
                  <a:cubicBezTo>
                    <a:pt x="1" y="28"/>
                    <a:pt x="28" y="82"/>
                    <a:pt x="55" y="82"/>
                  </a:cubicBezTo>
                  <a:cubicBezTo>
                    <a:pt x="55" y="82"/>
                    <a:pt x="55" y="55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41"/>
            <p:cNvSpPr/>
            <p:nvPr/>
          </p:nvSpPr>
          <p:spPr>
            <a:xfrm>
              <a:off x="2821834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5" y="1"/>
                    <a:pt x="0" y="55"/>
                    <a:pt x="0" y="164"/>
                  </a:cubicBezTo>
                  <a:cubicBezTo>
                    <a:pt x="0" y="245"/>
                    <a:pt x="55" y="299"/>
                    <a:pt x="163" y="299"/>
                  </a:cubicBezTo>
                  <a:lnTo>
                    <a:pt x="217" y="299"/>
                  </a:lnTo>
                  <a:cubicBezTo>
                    <a:pt x="217" y="245"/>
                    <a:pt x="244" y="218"/>
                    <a:pt x="299" y="218"/>
                  </a:cubicBezTo>
                  <a:cubicBezTo>
                    <a:pt x="299" y="191"/>
                    <a:pt x="299" y="164"/>
                    <a:pt x="299" y="164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41"/>
            <p:cNvSpPr/>
            <p:nvPr/>
          </p:nvSpPr>
          <p:spPr>
            <a:xfrm>
              <a:off x="2847190" y="2031457"/>
              <a:ext cx="1868" cy="3670"/>
            </a:xfrm>
            <a:custGeom>
              <a:avLst/>
              <a:gdLst/>
              <a:ahLst/>
              <a:cxnLst/>
              <a:rect l="l" t="t" r="r" b="b"/>
              <a:pathLst>
                <a:path w="28" h="55" extrusionOk="0">
                  <a:moveTo>
                    <a:pt x="27" y="0"/>
                  </a:moveTo>
                  <a:cubicBezTo>
                    <a:pt x="27" y="27"/>
                    <a:pt x="0" y="27"/>
                    <a:pt x="0" y="54"/>
                  </a:cubicBezTo>
                  <a:cubicBezTo>
                    <a:pt x="27" y="54"/>
                    <a:pt x="27" y="27"/>
                    <a:pt x="27" y="27"/>
                  </a:cubicBezTo>
                  <a:cubicBezTo>
                    <a:pt x="27" y="27"/>
                    <a:pt x="27" y="27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41"/>
            <p:cNvSpPr/>
            <p:nvPr/>
          </p:nvSpPr>
          <p:spPr>
            <a:xfrm>
              <a:off x="2794677" y="202418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82" y="218"/>
                    <a:pt x="163" y="272"/>
                    <a:pt x="245" y="299"/>
                  </a:cubicBezTo>
                  <a:cubicBezTo>
                    <a:pt x="299" y="272"/>
                    <a:pt x="326" y="218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41"/>
            <p:cNvSpPr/>
            <p:nvPr/>
          </p:nvSpPr>
          <p:spPr>
            <a:xfrm>
              <a:off x="2794677" y="2076698"/>
              <a:ext cx="21752" cy="10876"/>
            </a:xfrm>
            <a:custGeom>
              <a:avLst/>
              <a:gdLst/>
              <a:ahLst/>
              <a:cxnLst/>
              <a:rect l="l" t="t" r="r" b="b"/>
              <a:pathLst>
                <a:path w="326" h="163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lnTo>
                    <a:pt x="326" y="163"/>
                  </a:ln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41"/>
            <p:cNvSpPr/>
            <p:nvPr/>
          </p:nvSpPr>
          <p:spPr>
            <a:xfrm>
              <a:off x="2769321" y="1893867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41"/>
            <p:cNvSpPr/>
            <p:nvPr/>
          </p:nvSpPr>
          <p:spPr>
            <a:xfrm>
              <a:off x="2794677" y="1873983"/>
              <a:ext cx="10943" cy="14546"/>
            </a:xfrm>
            <a:custGeom>
              <a:avLst/>
              <a:gdLst/>
              <a:ahLst/>
              <a:cxnLst/>
              <a:rect l="l" t="t" r="r" b="b"/>
              <a:pathLst>
                <a:path w="164" h="218" extrusionOk="0">
                  <a:moveTo>
                    <a:pt x="28" y="0"/>
                  </a:moveTo>
                  <a:cubicBezTo>
                    <a:pt x="28" y="27"/>
                    <a:pt x="0" y="27"/>
                    <a:pt x="0" y="55"/>
                  </a:cubicBezTo>
                  <a:cubicBezTo>
                    <a:pt x="0" y="136"/>
                    <a:pt x="82" y="217"/>
                    <a:pt x="163" y="217"/>
                  </a:cubicBezTo>
                  <a:cubicBezTo>
                    <a:pt x="163" y="217"/>
                    <a:pt x="163" y="190"/>
                    <a:pt x="163" y="190"/>
                  </a:cubicBezTo>
                  <a:cubicBezTo>
                    <a:pt x="163" y="109"/>
                    <a:pt x="109" y="27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41"/>
            <p:cNvSpPr/>
            <p:nvPr/>
          </p:nvSpPr>
          <p:spPr>
            <a:xfrm>
              <a:off x="2769321" y="1946381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41"/>
            <p:cNvSpPr/>
            <p:nvPr/>
          </p:nvSpPr>
          <p:spPr>
            <a:xfrm>
              <a:off x="2794677" y="1924628"/>
              <a:ext cx="7273" cy="14546"/>
            </a:xfrm>
            <a:custGeom>
              <a:avLst/>
              <a:gdLst/>
              <a:ahLst/>
              <a:cxnLst/>
              <a:rect l="l" t="t" r="r" b="b"/>
              <a:pathLst>
                <a:path w="109" h="218" extrusionOk="0">
                  <a:moveTo>
                    <a:pt x="28" y="1"/>
                  </a:moveTo>
                  <a:cubicBezTo>
                    <a:pt x="28" y="28"/>
                    <a:pt x="0" y="55"/>
                    <a:pt x="0" y="82"/>
                  </a:cubicBezTo>
                  <a:cubicBezTo>
                    <a:pt x="0" y="164"/>
                    <a:pt x="55" y="218"/>
                    <a:pt x="109" y="218"/>
                  </a:cubicBezTo>
                  <a:cubicBezTo>
                    <a:pt x="82" y="164"/>
                    <a:pt x="55" y="82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41"/>
            <p:cNvSpPr/>
            <p:nvPr/>
          </p:nvSpPr>
          <p:spPr>
            <a:xfrm>
              <a:off x="2753039" y="1919223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" y="0"/>
                  </a:moveTo>
                  <a:cubicBezTo>
                    <a:pt x="28" y="109"/>
                    <a:pt x="55" y="217"/>
                    <a:pt x="82" y="299"/>
                  </a:cubicBezTo>
                  <a:cubicBezTo>
                    <a:pt x="109" y="272"/>
                    <a:pt x="163" y="217"/>
                    <a:pt x="163" y="163"/>
                  </a:cubicBezTo>
                  <a:cubicBezTo>
                    <a:pt x="163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41"/>
            <p:cNvSpPr/>
            <p:nvPr/>
          </p:nvSpPr>
          <p:spPr>
            <a:xfrm>
              <a:off x="2769321" y="1998828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41"/>
            <p:cNvSpPr/>
            <p:nvPr/>
          </p:nvSpPr>
          <p:spPr>
            <a:xfrm>
              <a:off x="2794677" y="1971737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41"/>
            <p:cNvSpPr/>
            <p:nvPr/>
          </p:nvSpPr>
          <p:spPr>
            <a:xfrm>
              <a:off x="2769321" y="2051342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28" y="28"/>
                    <a:pt x="1" y="82"/>
                  </a:cubicBezTo>
                  <a:cubicBezTo>
                    <a:pt x="55" y="55"/>
                    <a:pt x="109" y="55"/>
                    <a:pt x="136" y="28"/>
                  </a:cubicBezTo>
                  <a:lnTo>
                    <a:pt x="136" y="28"/>
                  </a:lnTo>
                  <a:cubicBezTo>
                    <a:pt x="136" y="163"/>
                    <a:pt x="82" y="190"/>
                    <a:pt x="1" y="190"/>
                  </a:cubicBezTo>
                  <a:cubicBezTo>
                    <a:pt x="28" y="272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41"/>
            <p:cNvSpPr/>
            <p:nvPr/>
          </p:nvSpPr>
          <p:spPr>
            <a:xfrm>
              <a:off x="2742163" y="2024184"/>
              <a:ext cx="21819" cy="18149"/>
            </a:xfrm>
            <a:custGeom>
              <a:avLst/>
              <a:gdLst/>
              <a:ahLst/>
              <a:cxnLst/>
              <a:rect l="l" t="t" r="r" b="b"/>
              <a:pathLst>
                <a:path w="327" h="272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18"/>
                    <a:pt x="28" y="245"/>
                    <a:pt x="55" y="272"/>
                  </a:cubicBezTo>
                  <a:cubicBezTo>
                    <a:pt x="136" y="245"/>
                    <a:pt x="191" y="245"/>
                    <a:pt x="272" y="190"/>
                  </a:cubicBezTo>
                  <a:cubicBezTo>
                    <a:pt x="299" y="190"/>
                    <a:pt x="299" y="163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41"/>
            <p:cNvSpPr/>
            <p:nvPr/>
          </p:nvSpPr>
          <p:spPr>
            <a:xfrm>
              <a:off x="2751238" y="2042267"/>
              <a:ext cx="9141" cy="3737"/>
            </a:xfrm>
            <a:custGeom>
              <a:avLst/>
              <a:gdLst/>
              <a:ahLst/>
              <a:cxnLst/>
              <a:rect l="l" t="t" r="r" b="b"/>
              <a:pathLst>
                <a:path w="137" h="56" extrusionOk="0">
                  <a:moveTo>
                    <a:pt x="136" y="1"/>
                  </a:moveTo>
                  <a:lnTo>
                    <a:pt x="136" y="1"/>
                  </a:lnTo>
                  <a:cubicBezTo>
                    <a:pt x="82" y="28"/>
                    <a:pt x="55" y="28"/>
                    <a:pt x="0" y="55"/>
                  </a:cubicBezTo>
                  <a:lnTo>
                    <a:pt x="28" y="55"/>
                  </a:lnTo>
                  <a:cubicBezTo>
                    <a:pt x="82" y="55"/>
                    <a:pt x="109" y="28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41"/>
            <p:cNvSpPr/>
            <p:nvPr/>
          </p:nvSpPr>
          <p:spPr>
            <a:xfrm>
              <a:off x="2753039" y="2076698"/>
              <a:ext cx="10943" cy="10876"/>
            </a:xfrm>
            <a:custGeom>
              <a:avLst/>
              <a:gdLst/>
              <a:ahLst/>
              <a:cxnLst/>
              <a:rect l="l" t="t" r="r" b="b"/>
              <a:pathLst>
                <a:path w="164" h="163" extrusionOk="0">
                  <a:moveTo>
                    <a:pt x="1" y="0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1" y="54"/>
                    <a:pt x="28" y="109"/>
                    <a:pt x="28" y="163"/>
                  </a:cubicBezTo>
                  <a:lnTo>
                    <a:pt x="163" y="163"/>
                  </a:lnTo>
                  <a:cubicBezTo>
                    <a:pt x="163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41"/>
            <p:cNvSpPr/>
            <p:nvPr/>
          </p:nvSpPr>
          <p:spPr>
            <a:xfrm>
              <a:off x="2716874" y="1906545"/>
              <a:ext cx="16348" cy="7340"/>
            </a:xfrm>
            <a:custGeom>
              <a:avLst/>
              <a:gdLst/>
              <a:ahLst/>
              <a:cxnLst/>
              <a:rect l="l" t="t" r="r" b="b"/>
              <a:pathLst>
                <a:path w="245" h="110" extrusionOk="0">
                  <a:moveTo>
                    <a:pt x="0" y="1"/>
                  </a:moveTo>
                  <a:cubicBezTo>
                    <a:pt x="27" y="55"/>
                    <a:pt x="81" y="109"/>
                    <a:pt x="163" y="109"/>
                  </a:cubicBezTo>
                  <a:cubicBezTo>
                    <a:pt x="190" y="109"/>
                    <a:pt x="217" y="109"/>
                    <a:pt x="244" y="82"/>
                  </a:cubicBezTo>
                  <a:cubicBezTo>
                    <a:pt x="217" y="55"/>
                    <a:pt x="190" y="28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41"/>
            <p:cNvSpPr/>
            <p:nvPr/>
          </p:nvSpPr>
          <p:spPr>
            <a:xfrm>
              <a:off x="2689716" y="191922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28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109"/>
                    <a:pt x="299" y="55"/>
                    <a:pt x="244" y="28"/>
                  </a:cubicBezTo>
                  <a:cubicBezTo>
                    <a:pt x="217" y="28"/>
                    <a:pt x="190" y="55"/>
                    <a:pt x="163" y="55"/>
                  </a:cubicBezTo>
                  <a:cubicBezTo>
                    <a:pt x="163" y="28"/>
                    <a:pt x="163" y="28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41"/>
            <p:cNvSpPr/>
            <p:nvPr/>
          </p:nvSpPr>
          <p:spPr>
            <a:xfrm>
              <a:off x="2716874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4"/>
                    <a:pt x="54" y="299"/>
                    <a:pt x="163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41"/>
            <p:cNvSpPr/>
            <p:nvPr/>
          </p:nvSpPr>
          <p:spPr>
            <a:xfrm>
              <a:off x="2742163" y="1924628"/>
              <a:ext cx="3737" cy="12744"/>
            </a:xfrm>
            <a:custGeom>
              <a:avLst/>
              <a:gdLst/>
              <a:ahLst/>
              <a:cxnLst/>
              <a:rect l="l" t="t" r="r" b="b"/>
              <a:pathLst>
                <a:path w="56" h="191" extrusionOk="0">
                  <a:moveTo>
                    <a:pt x="28" y="1"/>
                  </a:moveTo>
                  <a:cubicBezTo>
                    <a:pt x="28" y="28"/>
                    <a:pt x="1" y="55"/>
                    <a:pt x="1" y="82"/>
                  </a:cubicBezTo>
                  <a:cubicBezTo>
                    <a:pt x="1" y="136"/>
                    <a:pt x="28" y="164"/>
                    <a:pt x="55" y="191"/>
                  </a:cubicBezTo>
                  <a:cubicBezTo>
                    <a:pt x="55" y="136"/>
                    <a:pt x="55" y="55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41"/>
            <p:cNvSpPr/>
            <p:nvPr/>
          </p:nvSpPr>
          <p:spPr>
            <a:xfrm>
              <a:off x="2689716" y="1971737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41"/>
            <p:cNvSpPr/>
            <p:nvPr/>
          </p:nvSpPr>
          <p:spPr>
            <a:xfrm>
              <a:off x="2716874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64"/>
                  </a:cubicBezTo>
                  <a:cubicBezTo>
                    <a:pt x="0" y="245"/>
                    <a:pt x="54" y="299"/>
                    <a:pt x="163" y="299"/>
                  </a:cubicBezTo>
                  <a:cubicBezTo>
                    <a:pt x="244" y="299"/>
                    <a:pt x="298" y="245"/>
                    <a:pt x="298" y="164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2742163" y="1971737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2689716" y="2024184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2742163" y="2085706"/>
              <a:ext cx="1868" cy="1868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1"/>
                  </a:moveTo>
                  <a:cubicBezTo>
                    <a:pt x="1" y="28"/>
                    <a:pt x="1" y="28"/>
                    <a:pt x="1" y="28"/>
                  </a:cubicBezTo>
                  <a:lnTo>
                    <a:pt x="28" y="28"/>
                  </a:lnTo>
                  <a:cubicBezTo>
                    <a:pt x="28" y="28"/>
                    <a:pt x="28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2689716" y="2076698"/>
              <a:ext cx="21752" cy="10876"/>
            </a:xfrm>
            <a:custGeom>
              <a:avLst/>
              <a:gdLst/>
              <a:ahLst/>
              <a:cxnLst/>
              <a:rect l="l" t="t" r="r" b="b"/>
              <a:pathLst>
                <a:path w="326" h="163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lnTo>
                    <a:pt x="326" y="163"/>
                  </a:ln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2666162" y="1902942"/>
              <a:ext cx="18149" cy="10943"/>
            </a:xfrm>
            <a:custGeom>
              <a:avLst/>
              <a:gdLst/>
              <a:ahLst/>
              <a:cxnLst/>
              <a:rect l="l" t="t" r="r" b="b"/>
              <a:pathLst>
                <a:path w="272" h="164" extrusionOk="0">
                  <a:moveTo>
                    <a:pt x="163" y="0"/>
                  </a:moveTo>
                  <a:cubicBezTo>
                    <a:pt x="82" y="0"/>
                    <a:pt x="28" y="55"/>
                    <a:pt x="1" y="109"/>
                  </a:cubicBezTo>
                  <a:cubicBezTo>
                    <a:pt x="28" y="136"/>
                    <a:pt x="82" y="163"/>
                    <a:pt x="136" y="163"/>
                  </a:cubicBezTo>
                  <a:cubicBezTo>
                    <a:pt x="218" y="163"/>
                    <a:pt x="272" y="109"/>
                    <a:pt x="272" y="27"/>
                  </a:cubicBezTo>
                  <a:cubicBezTo>
                    <a:pt x="245" y="27"/>
                    <a:pt x="218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2664360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2637203" y="1971737"/>
              <a:ext cx="21819" cy="14546"/>
            </a:xfrm>
            <a:custGeom>
              <a:avLst/>
              <a:gdLst/>
              <a:ahLst/>
              <a:cxnLst/>
              <a:rect l="l" t="t" r="r" b="b"/>
              <a:pathLst>
                <a:path w="327" h="218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190"/>
                    <a:pt x="1" y="190"/>
                    <a:pt x="28" y="217"/>
                  </a:cubicBezTo>
                  <a:lnTo>
                    <a:pt x="299" y="217"/>
                  </a:lnTo>
                  <a:cubicBezTo>
                    <a:pt x="299" y="190"/>
                    <a:pt x="326" y="190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2664360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2611846" y="1998828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91" y="1"/>
                  </a:moveTo>
                  <a:cubicBezTo>
                    <a:pt x="109" y="28"/>
                    <a:pt x="55" y="82"/>
                    <a:pt x="1" y="109"/>
                  </a:cubicBezTo>
                  <a:cubicBezTo>
                    <a:pt x="1" y="137"/>
                    <a:pt x="1" y="137"/>
                    <a:pt x="1" y="164"/>
                  </a:cubicBezTo>
                  <a:cubicBezTo>
                    <a:pt x="1" y="164"/>
                    <a:pt x="1" y="164"/>
                    <a:pt x="1" y="191"/>
                  </a:cubicBezTo>
                  <a:cubicBezTo>
                    <a:pt x="28" y="218"/>
                    <a:pt x="28" y="245"/>
                    <a:pt x="55" y="272"/>
                  </a:cubicBezTo>
                  <a:cubicBezTo>
                    <a:pt x="82" y="299"/>
                    <a:pt x="109" y="299"/>
                    <a:pt x="137" y="299"/>
                  </a:cubicBezTo>
                  <a:cubicBezTo>
                    <a:pt x="245" y="299"/>
                    <a:pt x="299" y="245"/>
                    <a:pt x="299" y="164"/>
                  </a:cubicBezTo>
                  <a:cubicBezTo>
                    <a:pt x="299" y="82"/>
                    <a:pt x="245" y="28"/>
                    <a:pt x="19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2639004" y="2024184"/>
              <a:ext cx="18216" cy="7340"/>
            </a:xfrm>
            <a:custGeom>
              <a:avLst/>
              <a:gdLst/>
              <a:ahLst/>
              <a:cxnLst/>
              <a:rect l="l" t="t" r="r" b="b"/>
              <a:pathLst>
                <a:path w="273" h="110" extrusionOk="0">
                  <a:moveTo>
                    <a:pt x="136" y="1"/>
                  </a:moveTo>
                  <a:cubicBezTo>
                    <a:pt x="82" y="1"/>
                    <a:pt x="28" y="55"/>
                    <a:pt x="1" y="82"/>
                  </a:cubicBezTo>
                  <a:cubicBezTo>
                    <a:pt x="82" y="82"/>
                    <a:pt x="191" y="82"/>
                    <a:pt x="272" y="109"/>
                  </a:cubicBezTo>
                  <a:cubicBezTo>
                    <a:pt x="245" y="55"/>
                    <a:pt x="191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2611846" y="2051342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2639004" y="2040465"/>
              <a:ext cx="10943" cy="5538"/>
            </a:xfrm>
            <a:custGeom>
              <a:avLst/>
              <a:gdLst/>
              <a:ahLst/>
              <a:cxnLst/>
              <a:rect l="l" t="t" r="r" b="b"/>
              <a:pathLst>
                <a:path w="164" h="83" extrusionOk="0">
                  <a:moveTo>
                    <a:pt x="1" y="1"/>
                  </a:moveTo>
                  <a:cubicBezTo>
                    <a:pt x="28" y="55"/>
                    <a:pt x="82" y="82"/>
                    <a:pt x="136" y="82"/>
                  </a:cubicBezTo>
                  <a:cubicBezTo>
                    <a:pt x="164" y="82"/>
                    <a:pt x="164" y="82"/>
                    <a:pt x="164" y="55"/>
                  </a:cubicBezTo>
                  <a:cubicBezTo>
                    <a:pt x="136" y="28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2637203" y="2076698"/>
              <a:ext cx="21819" cy="10876"/>
            </a:xfrm>
            <a:custGeom>
              <a:avLst/>
              <a:gdLst/>
              <a:ahLst/>
              <a:cxnLst/>
              <a:rect l="l" t="t" r="r" b="b"/>
              <a:pathLst>
                <a:path w="327" h="163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lnTo>
                    <a:pt x="326" y="163"/>
                  </a:ln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2584756" y="2076698"/>
              <a:ext cx="21752" cy="10876"/>
            </a:xfrm>
            <a:custGeom>
              <a:avLst/>
              <a:gdLst/>
              <a:ahLst/>
              <a:cxnLst/>
              <a:rect l="l" t="t" r="r" b="b"/>
              <a:pathLst>
                <a:path w="326" h="163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lnTo>
                    <a:pt x="326" y="163"/>
                  </a:ln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2532242" y="2024184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2559400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2584756" y="2033259"/>
              <a:ext cx="18149" cy="12744"/>
            </a:xfrm>
            <a:custGeom>
              <a:avLst/>
              <a:gdLst/>
              <a:ahLst/>
              <a:cxnLst/>
              <a:rect l="l" t="t" r="r" b="b"/>
              <a:pathLst>
                <a:path w="272" h="191" extrusionOk="0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109"/>
                    <a:pt x="81" y="190"/>
                    <a:pt x="163" y="190"/>
                  </a:cubicBezTo>
                  <a:cubicBezTo>
                    <a:pt x="217" y="190"/>
                    <a:pt x="244" y="163"/>
                    <a:pt x="271" y="109"/>
                  </a:cubicBezTo>
                  <a:cubicBezTo>
                    <a:pt x="190" y="109"/>
                    <a:pt x="109" y="54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2532242" y="2076698"/>
              <a:ext cx="21752" cy="10876"/>
            </a:xfrm>
            <a:custGeom>
              <a:avLst/>
              <a:gdLst/>
              <a:ahLst/>
              <a:cxnLst/>
              <a:rect l="l" t="t" r="r" b="b"/>
              <a:pathLst>
                <a:path w="326" h="163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lnTo>
                    <a:pt x="326" y="163"/>
                  </a:ln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2613715" y="1893867"/>
              <a:ext cx="10876" cy="3670"/>
            </a:xfrm>
            <a:custGeom>
              <a:avLst/>
              <a:gdLst/>
              <a:ahLst/>
              <a:cxnLst/>
              <a:rect l="l" t="t" r="r" b="b"/>
              <a:pathLst>
                <a:path w="163" h="55" extrusionOk="0">
                  <a:moveTo>
                    <a:pt x="109" y="1"/>
                  </a:moveTo>
                  <a:cubicBezTo>
                    <a:pt x="81" y="1"/>
                    <a:pt x="27" y="28"/>
                    <a:pt x="0" y="55"/>
                  </a:cubicBezTo>
                  <a:cubicBezTo>
                    <a:pt x="54" y="28"/>
                    <a:pt x="109" y="28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2611846" y="1897471"/>
              <a:ext cx="20017" cy="16414"/>
            </a:xfrm>
            <a:custGeom>
              <a:avLst/>
              <a:gdLst/>
              <a:ahLst/>
              <a:cxnLst/>
              <a:rect l="l" t="t" r="r" b="b"/>
              <a:pathLst>
                <a:path w="300" h="246" extrusionOk="0">
                  <a:moveTo>
                    <a:pt x="272" y="1"/>
                  </a:moveTo>
                  <a:cubicBezTo>
                    <a:pt x="191" y="28"/>
                    <a:pt x="82" y="82"/>
                    <a:pt x="1" y="137"/>
                  </a:cubicBezTo>
                  <a:cubicBezTo>
                    <a:pt x="28" y="191"/>
                    <a:pt x="82" y="245"/>
                    <a:pt x="137" y="245"/>
                  </a:cubicBezTo>
                  <a:cubicBezTo>
                    <a:pt x="245" y="245"/>
                    <a:pt x="299" y="191"/>
                    <a:pt x="299" y="109"/>
                  </a:cubicBezTo>
                  <a:cubicBezTo>
                    <a:pt x="299" y="55"/>
                    <a:pt x="299" y="28"/>
                    <a:pt x="27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2637203" y="19192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2611846" y="1946381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163"/>
                    <a:pt x="1" y="190"/>
                    <a:pt x="1" y="190"/>
                  </a:cubicBezTo>
                  <a:cubicBezTo>
                    <a:pt x="28" y="190"/>
                    <a:pt x="55" y="190"/>
                    <a:pt x="82" y="217"/>
                  </a:cubicBezTo>
                  <a:cubicBezTo>
                    <a:pt x="82" y="217"/>
                    <a:pt x="55" y="244"/>
                    <a:pt x="28" y="244"/>
                  </a:cubicBezTo>
                  <a:cubicBezTo>
                    <a:pt x="55" y="272"/>
                    <a:pt x="109" y="299"/>
                    <a:pt x="137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2597367" y="1973539"/>
              <a:ext cx="9141" cy="10876"/>
            </a:xfrm>
            <a:custGeom>
              <a:avLst/>
              <a:gdLst/>
              <a:ahLst/>
              <a:cxnLst/>
              <a:rect l="l" t="t" r="r" b="b"/>
              <a:pathLst>
                <a:path w="137" h="163" extrusionOk="0">
                  <a:moveTo>
                    <a:pt x="1" y="0"/>
                  </a:moveTo>
                  <a:cubicBezTo>
                    <a:pt x="1" y="109"/>
                    <a:pt x="55" y="136"/>
                    <a:pt x="109" y="163"/>
                  </a:cubicBezTo>
                  <a:cubicBezTo>
                    <a:pt x="109" y="163"/>
                    <a:pt x="137" y="136"/>
                    <a:pt x="137" y="136"/>
                  </a:cubicBezTo>
                  <a:cubicBezTo>
                    <a:pt x="137" y="54"/>
                    <a:pt x="55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2559400" y="1850428"/>
              <a:ext cx="16348" cy="10943"/>
            </a:xfrm>
            <a:custGeom>
              <a:avLst/>
              <a:gdLst/>
              <a:ahLst/>
              <a:cxnLst/>
              <a:rect l="l" t="t" r="r" b="b"/>
              <a:pathLst>
                <a:path w="245" h="164" extrusionOk="0">
                  <a:moveTo>
                    <a:pt x="0" y="1"/>
                  </a:moveTo>
                  <a:cubicBezTo>
                    <a:pt x="0" y="109"/>
                    <a:pt x="55" y="163"/>
                    <a:pt x="136" y="163"/>
                  </a:cubicBezTo>
                  <a:cubicBezTo>
                    <a:pt x="190" y="163"/>
                    <a:pt x="217" y="163"/>
                    <a:pt x="244" y="136"/>
                  </a:cubicBezTo>
                  <a:cubicBezTo>
                    <a:pt x="163" y="109"/>
                    <a:pt x="82" y="55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2532242" y="1866710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2559400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55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2584756" y="1866710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2586557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82" y="82"/>
                    <a:pt x="27" y="136"/>
                    <a:pt x="0" y="217"/>
                  </a:cubicBezTo>
                  <a:cubicBezTo>
                    <a:pt x="27" y="272"/>
                    <a:pt x="82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28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2561201" y="1948183"/>
              <a:ext cx="1868" cy="3670"/>
            </a:xfrm>
            <a:custGeom>
              <a:avLst/>
              <a:gdLst/>
              <a:ahLst/>
              <a:cxnLst/>
              <a:rect l="l" t="t" r="r" b="b"/>
              <a:pathLst>
                <a:path w="28" h="55" extrusionOk="0">
                  <a:moveTo>
                    <a:pt x="28" y="0"/>
                  </a:moveTo>
                  <a:lnTo>
                    <a:pt x="28" y="0"/>
                  </a:lnTo>
                  <a:cubicBezTo>
                    <a:pt x="0" y="28"/>
                    <a:pt x="0" y="28"/>
                    <a:pt x="0" y="55"/>
                  </a:cubicBezTo>
                  <a:cubicBezTo>
                    <a:pt x="0" y="28"/>
                    <a:pt x="28" y="28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506886" y="1849694"/>
              <a:ext cx="20017" cy="11677"/>
            </a:xfrm>
            <a:custGeom>
              <a:avLst/>
              <a:gdLst/>
              <a:ahLst/>
              <a:cxnLst/>
              <a:rect l="l" t="t" r="r" b="b"/>
              <a:pathLst>
                <a:path w="300" h="175" extrusionOk="0">
                  <a:moveTo>
                    <a:pt x="90" y="0"/>
                  </a:moveTo>
                  <a:cubicBezTo>
                    <a:pt x="62" y="0"/>
                    <a:pt x="33" y="4"/>
                    <a:pt x="1" y="12"/>
                  </a:cubicBezTo>
                  <a:cubicBezTo>
                    <a:pt x="1" y="120"/>
                    <a:pt x="55" y="174"/>
                    <a:pt x="136" y="174"/>
                  </a:cubicBezTo>
                  <a:cubicBezTo>
                    <a:pt x="218" y="174"/>
                    <a:pt x="299" y="120"/>
                    <a:pt x="299" y="39"/>
                  </a:cubicBezTo>
                  <a:cubicBezTo>
                    <a:pt x="222" y="20"/>
                    <a:pt x="159" y="0"/>
                    <a:pt x="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506886" y="1893867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506886" y="1946381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82" y="0"/>
                    <a:pt x="28" y="27"/>
                    <a:pt x="1" y="109"/>
                  </a:cubicBezTo>
                  <a:cubicBezTo>
                    <a:pt x="28" y="163"/>
                    <a:pt x="82" y="244"/>
                    <a:pt x="109" y="244"/>
                  </a:cubicBezTo>
                  <a:cubicBezTo>
                    <a:pt x="136" y="244"/>
                    <a:pt x="136" y="272"/>
                    <a:pt x="163" y="299"/>
                  </a:cubicBezTo>
                  <a:cubicBezTo>
                    <a:pt x="245" y="299"/>
                    <a:pt x="299" y="217"/>
                    <a:pt x="299" y="163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532242" y="191922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481530" y="1919223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109" y="0"/>
                    <a:pt x="55" y="28"/>
                    <a:pt x="28" y="55"/>
                  </a:cubicBezTo>
                  <a:cubicBezTo>
                    <a:pt x="1" y="109"/>
                    <a:pt x="1" y="163"/>
                    <a:pt x="1" y="217"/>
                  </a:cubicBezTo>
                  <a:cubicBezTo>
                    <a:pt x="1" y="272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724080" y="1788907"/>
              <a:ext cx="12744" cy="19951"/>
            </a:xfrm>
            <a:custGeom>
              <a:avLst/>
              <a:gdLst/>
              <a:ahLst/>
              <a:cxnLst/>
              <a:rect l="l" t="t" r="r" b="b"/>
              <a:pathLst>
                <a:path w="191" h="299" extrusionOk="0">
                  <a:moveTo>
                    <a:pt x="82" y="1"/>
                  </a:moveTo>
                  <a:lnTo>
                    <a:pt x="82" y="109"/>
                  </a:lnTo>
                  <a:cubicBezTo>
                    <a:pt x="55" y="109"/>
                    <a:pt x="1" y="136"/>
                    <a:pt x="1" y="163"/>
                  </a:cubicBezTo>
                  <a:cubicBezTo>
                    <a:pt x="28" y="163"/>
                    <a:pt x="55" y="190"/>
                    <a:pt x="163" y="190"/>
                  </a:cubicBezTo>
                  <a:cubicBezTo>
                    <a:pt x="136" y="245"/>
                    <a:pt x="82" y="299"/>
                    <a:pt x="28" y="299"/>
                  </a:cubicBezTo>
                  <a:lnTo>
                    <a:pt x="55" y="299"/>
                  </a:lnTo>
                  <a:cubicBezTo>
                    <a:pt x="136" y="299"/>
                    <a:pt x="190" y="245"/>
                    <a:pt x="190" y="136"/>
                  </a:cubicBezTo>
                  <a:cubicBezTo>
                    <a:pt x="190" y="82"/>
                    <a:pt x="136" y="28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742163" y="1767221"/>
              <a:ext cx="5538" cy="14546"/>
            </a:xfrm>
            <a:custGeom>
              <a:avLst/>
              <a:gdLst/>
              <a:ahLst/>
              <a:cxnLst/>
              <a:rect l="l" t="t" r="r" b="b"/>
              <a:pathLst>
                <a:path w="83" h="218" extrusionOk="0">
                  <a:moveTo>
                    <a:pt x="28" y="0"/>
                  </a:moveTo>
                  <a:cubicBezTo>
                    <a:pt x="28" y="27"/>
                    <a:pt x="1" y="54"/>
                    <a:pt x="1" y="81"/>
                  </a:cubicBezTo>
                  <a:cubicBezTo>
                    <a:pt x="1" y="136"/>
                    <a:pt x="55" y="190"/>
                    <a:pt x="82" y="217"/>
                  </a:cubicBezTo>
                  <a:cubicBezTo>
                    <a:pt x="55" y="163"/>
                    <a:pt x="28" y="109"/>
                    <a:pt x="28" y="54"/>
                  </a:cubicBezTo>
                  <a:cubicBezTo>
                    <a:pt x="28" y="54"/>
                    <a:pt x="28" y="27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689716" y="1814263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664360" y="1841420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28" y="163"/>
                    <a:pt x="55" y="163"/>
                    <a:pt x="82" y="163"/>
                  </a:cubicBezTo>
                  <a:cubicBezTo>
                    <a:pt x="163" y="163"/>
                    <a:pt x="217" y="136"/>
                    <a:pt x="299" y="136"/>
                  </a:cubicBezTo>
                  <a:cubicBezTo>
                    <a:pt x="299" y="54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637203" y="1814263"/>
              <a:ext cx="20017" cy="18149"/>
            </a:xfrm>
            <a:custGeom>
              <a:avLst/>
              <a:gdLst/>
              <a:ahLst/>
              <a:cxnLst/>
              <a:rect l="l" t="t" r="r" b="b"/>
              <a:pathLst>
                <a:path w="300" h="272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190"/>
                    <a:pt x="28" y="244"/>
                    <a:pt x="55" y="271"/>
                  </a:cubicBezTo>
                  <a:cubicBezTo>
                    <a:pt x="109" y="244"/>
                    <a:pt x="163" y="217"/>
                    <a:pt x="245" y="217"/>
                  </a:cubicBezTo>
                  <a:cubicBezTo>
                    <a:pt x="245" y="163"/>
                    <a:pt x="272" y="136"/>
                    <a:pt x="299" y="109"/>
                  </a:cubicBezTo>
                  <a:cubicBezTo>
                    <a:pt x="272" y="55"/>
                    <a:pt x="218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664360" y="178890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613715" y="1790708"/>
              <a:ext cx="18149" cy="18149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54" y="1"/>
                  </a:moveTo>
                  <a:lnTo>
                    <a:pt x="54" y="163"/>
                  </a:lnTo>
                  <a:cubicBezTo>
                    <a:pt x="109" y="163"/>
                    <a:pt x="136" y="191"/>
                    <a:pt x="163" y="191"/>
                  </a:cubicBezTo>
                  <a:lnTo>
                    <a:pt x="54" y="191"/>
                  </a:lnTo>
                  <a:cubicBezTo>
                    <a:pt x="27" y="191"/>
                    <a:pt x="27" y="191"/>
                    <a:pt x="0" y="218"/>
                  </a:cubicBezTo>
                  <a:cubicBezTo>
                    <a:pt x="27" y="245"/>
                    <a:pt x="54" y="272"/>
                    <a:pt x="109" y="272"/>
                  </a:cubicBezTo>
                  <a:cubicBezTo>
                    <a:pt x="217" y="272"/>
                    <a:pt x="271" y="218"/>
                    <a:pt x="271" y="109"/>
                  </a:cubicBezTo>
                  <a:cubicBezTo>
                    <a:pt x="271" y="82"/>
                    <a:pt x="244" y="28"/>
                    <a:pt x="21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639004" y="1774427"/>
              <a:ext cx="18216" cy="9141"/>
            </a:xfrm>
            <a:custGeom>
              <a:avLst/>
              <a:gdLst/>
              <a:ahLst/>
              <a:cxnLst/>
              <a:rect l="l" t="t" r="r" b="b"/>
              <a:pathLst>
                <a:path w="273" h="137" extrusionOk="0">
                  <a:moveTo>
                    <a:pt x="1" y="1"/>
                  </a:moveTo>
                  <a:cubicBezTo>
                    <a:pt x="1" y="82"/>
                    <a:pt x="55" y="136"/>
                    <a:pt x="136" y="136"/>
                  </a:cubicBezTo>
                  <a:cubicBezTo>
                    <a:pt x="191" y="136"/>
                    <a:pt x="245" y="109"/>
                    <a:pt x="272" y="55"/>
                  </a:cubicBezTo>
                  <a:cubicBezTo>
                    <a:pt x="218" y="28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68408" y="1743666"/>
              <a:ext cx="10943" cy="12744"/>
            </a:xfrm>
            <a:custGeom>
              <a:avLst/>
              <a:gdLst/>
              <a:ahLst/>
              <a:cxnLst/>
              <a:rect l="l" t="t" r="r" b="b"/>
              <a:pathLst>
                <a:path w="164" h="191" extrusionOk="0">
                  <a:moveTo>
                    <a:pt x="164" y="0"/>
                  </a:moveTo>
                  <a:cubicBezTo>
                    <a:pt x="82" y="55"/>
                    <a:pt x="55" y="109"/>
                    <a:pt x="1" y="190"/>
                  </a:cubicBezTo>
                  <a:cubicBezTo>
                    <a:pt x="109" y="190"/>
                    <a:pt x="164" y="136"/>
                    <a:pt x="164" y="28"/>
                  </a:cubicBezTo>
                  <a:cubicBezTo>
                    <a:pt x="164" y="28"/>
                    <a:pt x="164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59400" y="1788907"/>
              <a:ext cx="14546" cy="12744"/>
            </a:xfrm>
            <a:custGeom>
              <a:avLst/>
              <a:gdLst/>
              <a:ahLst/>
              <a:cxnLst/>
              <a:rect l="l" t="t" r="r" b="b"/>
              <a:pathLst>
                <a:path w="218" h="191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163"/>
                    <a:pt x="27" y="190"/>
                    <a:pt x="55" y="190"/>
                  </a:cubicBezTo>
                  <a:cubicBezTo>
                    <a:pt x="136" y="190"/>
                    <a:pt x="190" y="109"/>
                    <a:pt x="21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534044" y="1767221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72" y="0"/>
                  </a:moveTo>
                  <a:cubicBezTo>
                    <a:pt x="190" y="54"/>
                    <a:pt x="109" y="81"/>
                    <a:pt x="28" y="109"/>
                  </a:cubicBezTo>
                  <a:cubicBezTo>
                    <a:pt x="28" y="136"/>
                    <a:pt x="28" y="136"/>
                    <a:pt x="1" y="163"/>
                  </a:cubicBezTo>
                  <a:cubicBezTo>
                    <a:pt x="28" y="190"/>
                    <a:pt x="82" y="244"/>
                    <a:pt x="136" y="244"/>
                  </a:cubicBezTo>
                  <a:cubicBezTo>
                    <a:pt x="218" y="244"/>
                    <a:pt x="299" y="163"/>
                    <a:pt x="299" y="81"/>
                  </a:cubicBezTo>
                  <a:cubicBezTo>
                    <a:pt x="299" y="54"/>
                    <a:pt x="272" y="27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716874" y="1687549"/>
              <a:ext cx="12678" cy="16348"/>
            </a:xfrm>
            <a:custGeom>
              <a:avLst/>
              <a:gdLst/>
              <a:ahLst/>
              <a:cxnLst/>
              <a:rect l="l" t="t" r="r" b="b"/>
              <a:pathLst>
                <a:path w="190" h="245" extrusionOk="0">
                  <a:moveTo>
                    <a:pt x="27" y="1"/>
                  </a:moveTo>
                  <a:cubicBezTo>
                    <a:pt x="0" y="28"/>
                    <a:pt x="0" y="55"/>
                    <a:pt x="0" y="82"/>
                  </a:cubicBezTo>
                  <a:cubicBezTo>
                    <a:pt x="0" y="163"/>
                    <a:pt x="54" y="218"/>
                    <a:pt x="109" y="245"/>
                  </a:cubicBezTo>
                  <a:cubicBezTo>
                    <a:pt x="136" y="218"/>
                    <a:pt x="163" y="218"/>
                    <a:pt x="190" y="190"/>
                  </a:cubicBezTo>
                  <a:cubicBezTo>
                    <a:pt x="163" y="109"/>
                    <a:pt x="109" y="55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669765" y="1692954"/>
              <a:ext cx="14546" cy="10943"/>
            </a:xfrm>
            <a:custGeom>
              <a:avLst/>
              <a:gdLst/>
              <a:ahLst/>
              <a:cxnLst/>
              <a:rect l="l" t="t" r="r" b="b"/>
              <a:pathLst>
                <a:path w="218" h="164" extrusionOk="0">
                  <a:moveTo>
                    <a:pt x="218" y="1"/>
                  </a:moveTo>
                  <a:lnTo>
                    <a:pt x="218" y="1"/>
                  </a:lnTo>
                  <a:cubicBezTo>
                    <a:pt x="136" y="28"/>
                    <a:pt x="28" y="82"/>
                    <a:pt x="1" y="137"/>
                  </a:cubicBezTo>
                  <a:cubicBezTo>
                    <a:pt x="1" y="164"/>
                    <a:pt x="28" y="164"/>
                    <a:pt x="55" y="164"/>
                  </a:cubicBezTo>
                  <a:cubicBezTo>
                    <a:pt x="82" y="137"/>
                    <a:pt x="82" y="137"/>
                    <a:pt x="136" y="137"/>
                  </a:cubicBezTo>
                  <a:lnTo>
                    <a:pt x="164" y="137"/>
                  </a:lnTo>
                  <a:cubicBezTo>
                    <a:pt x="191" y="109"/>
                    <a:pt x="218" y="55"/>
                    <a:pt x="21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689716" y="1711104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82" y="0"/>
                  </a:moveTo>
                  <a:cubicBezTo>
                    <a:pt x="54" y="27"/>
                    <a:pt x="0" y="82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17" y="299"/>
                    <a:pt x="271" y="244"/>
                    <a:pt x="299" y="190"/>
                  </a:cubicBezTo>
                  <a:lnTo>
                    <a:pt x="136" y="190"/>
                  </a:lnTo>
                  <a:cubicBezTo>
                    <a:pt x="190" y="190"/>
                    <a:pt x="244" y="190"/>
                    <a:pt x="299" y="163"/>
                  </a:cubicBezTo>
                  <a:cubicBezTo>
                    <a:pt x="326" y="163"/>
                    <a:pt x="326" y="136"/>
                    <a:pt x="326" y="136"/>
                  </a:cubicBezTo>
                  <a:cubicBezTo>
                    <a:pt x="326" y="54"/>
                    <a:pt x="271" y="0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673435" y="1736393"/>
              <a:ext cx="10876" cy="7340"/>
            </a:xfrm>
            <a:custGeom>
              <a:avLst/>
              <a:gdLst/>
              <a:ahLst/>
              <a:cxnLst/>
              <a:rect l="l" t="t" r="r" b="b"/>
              <a:pathLst>
                <a:path w="163" h="110" extrusionOk="0">
                  <a:moveTo>
                    <a:pt x="0" y="1"/>
                  </a:moveTo>
                  <a:cubicBezTo>
                    <a:pt x="54" y="55"/>
                    <a:pt x="109" y="82"/>
                    <a:pt x="163" y="109"/>
                  </a:cubicBezTo>
                  <a:cubicBezTo>
                    <a:pt x="136" y="28"/>
                    <a:pt x="81" y="1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646277" y="1761749"/>
              <a:ext cx="10943" cy="5538"/>
            </a:xfrm>
            <a:custGeom>
              <a:avLst/>
              <a:gdLst/>
              <a:ahLst/>
              <a:cxnLst/>
              <a:rect l="l" t="t" r="r" b="b"/>
              <a:pathLst>
                <a:path w="164" h="83" extrusionOk="0">
                  <a:moveTo>
                    <a:pt x="0" y="1"/>
                  </a:moveTo>
                  <a:cubicBezTo>
                    <a:pt x="27" y="55"/>
                    <a:pt x="82" y="82"/>
                    <a:pt x="109" y="82"/>
                  </a:cubicBezTo>
                  <a:lnTo>
                    <a:pt x="163" y="82"/>
                  </a:lnTo>
                  <a:cubicBezTo>
                    <a:pt x="136" y="28"/>
                    <a:pt x="82" y="1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611846" y="1736393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45"/>
                    <a:pt x="55" y="299"/>
                    <a:pt x="137" y="299"/>
                  </a:cubicBezTo>
                  <a:lnTo>
                    <a:pt x="218" y="299"/>
                  </a:lnTo>
                  <a:cubicBezTo>
                    <a:pt x="191" y="272"/>
                    <a:pt x="191" y="245"/>
                    <a:pt x="191" y="218"/>
                  </a:cubicBezTo>
                  <a:cubicBezTo>
                    <a:pt x="245" y="218"/>
                    <a:pt x="272" y="164"/>
                    <a:pt x="299" y="82"/>
                  </a:cubicBezTo>
                  <a:cubicBezTo>
                    <a:pt x="272" y="28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642674" y="1713105"/>
              <a:ext cx="16348" cy="16147"/>
            </a:xfrm>
            <a:custGeom>
              <a:avLst/>
              <a:gdLst/>
              <a:ahLst/>
              <a:cxnLst/>
              <a:rect l="l" t="t" r="r" b="b"/>
              <a:pathLst>
                <a:path w="245" h="242" extrusionOk="0">
                  <a:moveTo>
                    <a:pt x="65" y="0"/>
                  </a:moveTo>
                  <a:cubicBezTo>
                    <a:pt x="27" y="0"/>
                    <a:pt x="0" y="28"/>
                    <a:pt x="0" y="106"/>
                  </a:cubicBezTo>
                  <a:cubicBezTo>
                    <a:pt x="0" y="160"/>
                    <a:pt x="81" y="214"/>
                    <a:pt x="136" y="241"/>
                  </a:cubicBezTo>
                  <a:cubicBezTo>
                    <a:pt x="190" y="214"/>
                    <a:pt x="244" y="160"/>
                    <a:pt x="244" y="106"/>
                  </a:cubicBezTo>
                  <a:cubicBezTo>
                    <a:pt x="196" y="58"/>
                    <a:pt x="120" y="0"/>
                    <a:pt x="6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584756" y="1761749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191"/>
                    <a:pt x="27" y="245"/>
                    <a:pt x="54" y="272"/>
                  </a:cubicBezTo>
                  <a:cubicBezTo>
                    <a:pt x="81" y="218"/>
                    <a:pt x="109" y="136"/>
                    <a:pt x="109" y="82"/>
                  </a:cubicBezTo>
                  <a:cubicBezTo>
                    <a:pt x="163" y="109"/>
                    <a:pt x="190" y="218"/>
                    <a:pt x="217" y="299"/>
                  </a:cubicBezTo>
                  <a:cubicBezTo>
                    <a:pt x="271" y="272"/>
                    <a:pt x="326" y="218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874281" y="1893867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899637" y="1873983"/>
              <a:ext cx="19951" cy="14546"/>
            </a:xfrm>
            <a:custGeom>
              <a:avLst/>
              <a:gdLst/>
              <a:ahLst/>
              <a:cxnLst/>
              <a:rect l="l" t="t" r="r" b="b"/>
              <a:pathLst>
                <a:path w="299" h="218" extrusionOk="0">
                  <a:moveTo>
                    <a:pt x="28" y="0"/>
                  </a:moveTo>
                  <a:cubicBezTo>
                    <a:pt x="28" y="27"/>
                    <a:pt x="1" y="27"/>
                    <a:pt x="1" y="55"/>
                  </a:cubicBezTo>
                  <a:cubicBezTo>
                    <a:pt x="1" y="136"/>
                    <a:pt x="82" y="217"/>
                    <a:pt x="163" y="217"/>
                  </a:cubicBezTo>
                  <a:cubicBezTo>
                    <a:pt x="218" y="217"/>
                    <a:pt x="245" y="190"/>
                    <a:pt x="272" y="163"/>
                  </a:cubicBezTo>
                  <a:cubicBezTo>
                    <a:pt x="272" y="136"/>
                    <a:pt x="299" y="136"/>
                    <a:pt x="299" y="109"/>
                  </a:cubicBezTo>
                  <a:cubicBezTo>
                    <a:pt x="299" y="55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856198" y="1875784"/>
              <a:ext cx="12744" cy="12744"/>
            </a:xfrm>
            <a:custGeom>
              <a:avLst/>
              <a:gdLst/>
              <a:ahLst/>
              <a:cxnLst/>
              <a:rect l="l" t="t" r="r" b="b"/>
              <a:pathLst>
                <a:path w="191" h="191" extrusionOk="0">
                  <a:moveTo>
                    <a:pt x="191" y="0"/>
                  </a:moveTo>
                  <a:cubicBezTo>
                    <a:pt x="136" y="28"/>
                    <a:pt x="82" y="55"/>
                    <a:pt x="55" y="109"/>
                  </a:cubicBezTo>
                  <a:cubicBezTo>
                    <a:pt x="55" y="136"/>
                    <a:pt x="1" y="136"/>
                    <a:pt x="1" y="163"/>
                  </a:cubicBezTo>
                  <a:cubicBezTo>
                    <a:pt x="1" y="190"/>
                    <a:pt x="28" y="190"/>
                    <a:pt x="28" y="190"/>
                  </a:cubicBezTo>
                  <a:cubicBezTo>
                    <a:pt x="109" y="190"/>
                    <a:pt x="191" y="109"/>
                    <a:pt x="191" y="28"/>
                  </a:cubicBezTo>
                  <a:cubicBezTo>
                    <a:pt x="191" y="28"/>
                    <a:pt x="191" y="28"/>
                    <a:pt x="19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850794" y="1919223"/>
              <a:ext cx="18149" cy="16348"/>
            </a:xfrm>
            <a:custGeom>
              <a:avLst/>
              <a:gdLst/>
              <a:ahLst/>
              <a:cxnLst/>
              <a:rect l="l" t="t" r="r" b="b"/>
              <a:pathLst>
                <a:path w="272" h="245" extrusionOk="0">
                  <a:moveTo>
                    <a:pt x="109" y="0"/>
                  </a:moveTo>
                  <a:cubicBezTo>
                    <a:pt x="55" y="0"/>
                    <a:pt x="27" y="28"/>
                    <a:pt x="0" y="82"/>
                  </a:cubicBezTo>
                  <a:cubicBezTo>
                    <a:pt x="82" y="136"/>
                    <a:pt x="163" y="190"/>
                    <a:pt x="244" y="245"/>
                  </a:cubicBezTo>
                  <a:cubicBezTo>
                    <a:pt x="272" y="217"/>
                    <a:pt x="272" y="190"/>
                    <a:pt x="272" y="163"/>
                  </a:cubicBezTo>
                  <a:cubicBezTo>
                    <a:pt x="272" y="82"/>
                    <a:pt x="190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885158" y="1946381"/>
              <a:ext cx="9141" cy="12744"/>
            </a:xfrm>
            <a:custGeom>
              <a:avLst/>
              <a:gdLst/>
              <a:ahLst/>
              <a:cxnLst/>
              <a:rect l="l" t="t" r="r" b="b"/>
              <a:pathLst>
                <a:path w="137" h="191" extrusionOk="0">
                  <a:moveTo>
                    <a:pt x="1" y="0"/>
                  </a:moveTo>
                  <a:cubicBezTo>
                    <a:pt x="1" y="27"/>
                    <a:pt x="28" y="27"/>
                    <a:pt x="55" y="55"/>
                  </a:cubicBezTo>
                  <a:cubicBezTo>
                    <a:pt x="82" y="82"/>
                    <a:pt x="109" y="163"/>
                    <a:pt x="136" y="190"/>
                  </a:cubicBezTo>
                  <a:cubicBezTo>
                    <a:pt x="136" y="163"/>
                    <a:pt x="136" y="163"/>
                    <a:pt x="136" y="163"/>
                  </a:cubicBezTo>
                  <a:cubicBezTo>
                    <a:pt x="136" y="55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841719" y="1904744"/>
              <a:ext cx="67" cy="3670"/>
            </a:xfrm>
            <a:custGeom>
              <a:avLst/>
              <a:gdLst/>
              <a:ahLst/>
              <a:cxnLst/>
              <a:rect l="l" t="t" r="r" b="b"/>
              <a:pathLst>
                <a:path w="1" h="55" extrusionOk="0">
                  <a:moveTo>
                    <a:pt x="1" y="55"/>
                  </a:moveTo>
                  <a:cubicBezTo>
                    <a:pt x="1" y="28"/>
                    <a:pt x="1" y="28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2874281" y="1788907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163"/>
                    <a:pt x="1" y="163"/>
                    <a:pt x="1" y="190"/>
                  </a:cubicBezTo>
                  <a:lnTo>
                    <a:pt x="55" y="190"/>
                  </a:lnTo>
                  <a:cubicBezTo>
                    <a:pt x="82" y="190"/>
                    <a:pt x="109" y="190"/>
                    <a:pt x="136" y="218"/>
                  </a:cubicBezTo>
                  <a:cubicBezTo>
                    <a:pt x="136" y="245"/>
                    <a:pt x="82" y="245"/>
                    <a:pt x="55" y="272"/>
                  </a:cubicBezTo>
                  <a:cubicBezTo>
                    <a:pt x="82" y="299"/>
                    <a:pt x="109" y="299"/>
                    <a:pt x="164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2899637" y="1769022"/>
              <a:ext cx="9141" cy="12744"/>
            </a:xfrm>
            <a:custGeom>
              <a:avLst/>
              <a:gdLst/>
              <a:ahLst/>
              <a:cxnLst/>
              <a:rect l="l" t="t" r="r" b="b"/>
              <a:pathLst>
                <a:path w="137" h="191" extrusionOk="0">
                  <a:moveTo>
                    <a:pt x="28" y="0"/>
                  </a:moveTo>
                  <a:cubicBezTo>
                    <a:pt x="28" y="27"/>
                    <a:pt x="1" y="27"/>
                    <a:pt x="1" y="54"/>
                  </a:cubicBezTo>
                  <a:cubicBezTo>
                    <a:pt x="1" y="136"/>
                    <a:pt x="82" y="190"/>
                    <a:pt x="136" y="190"/>
                  </a:cubicBezTo>
                  <a:cubicBezTo>
                    <a:pt x="136" y="82"/>
                    <a:pt x="109" y="27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867075" y="1821469"/>
              <a:ext cx="1868" cy="5538"/>
            </a:xfrm>
            <a:custGeom>
              <a:avLst/>
              <a:gdLst/>
              <a:ahLst/>
              <a:cxnLst/>
              <a:rect l="l" t="t" r="r" b="b"/>
              <a:pathLst>
                <a:path w="28" h="83" extrusionOk="0">
                  <a:moveTo>
                    <a:pt x="0" y="1"/>
                  </a:moveTo>
                  <a:cubicBezTo>
                    <a:pt x="0" y="28"/>
                    <a:pt x="0" y="28"/>
                    <a:pt x="0" y="55"/>
                  </a:cubicBezTo>
                  <a:cubicBezTo>
                    <a:pt x="0" y="82"/>
                    <a:pt x="0" y="82"/>
                    <a:pt x="28" y="82"/>
                  </a:cubicBezTo>
                  <a:cubicBezTo>
                    <a:pt x="28" y="82"/>
                    <a:pt x="28" y="55"/>
                    <a:pt x="28" y="55"/>
                  </a:cubicBezTo>
                  <a:cubicBezTo>
                    <a:pt x="28" y="28"/>
                    <a:pt x="28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899637" y="1816064"/>
              <a:ext cx="5471" cy="10943"/>
            </a:xfrm>
            <a:custGeom>
              <a:avLst/>
              <a:gdLst/>
              <a:ahLst/>
              <a:cxnLst/>
              <a:rect l="l" t="t" r="r" b="b"/>
              <a:pathLst>
                <a:path w="82" h="164" extrusionOk="0">
                  <a:moveTo>
                    <a:pt x="82" y="0"/>
                  </a:moveTo>
                  <a:cubicBezTo>
                    <a:pt x="28" y="28"/>
                    <a:pt x="1" y="82"/>
                    <a:pt x="1" y="136"/>
                  </a:cubicBezTo>
                  <a:cubicBezTo>
                    <a:pt x="1" y="136"/>
                    <a:pt x="28" y="163"/>
                    <a:pt x="28" y="163"/>
                  </a:cubicBezTo>
                  <a:cubicBezTo>
                    <a:pt x="28" y="163"/>
                    <a:pt x="55" y="136"/>
                    <a:pt x="82" y="136"/>
                  </a:cubicBezTo>
                  <a:cubicBezTo>
                    <a:pt x="82" y="82"/>
                    <a:pt x="82" y="55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930398" y="1998828"/>
              <a:ext cx="16348" cy="14546"/>
            </a:xfrm>
            <a:custGeom>
              <a:avLst/>
              <a:gdLst/>
              <a:ahLst/>
              <a:cxnLst/>
              <a:rect l="l" t="t" r="r" b="b"/>
              <a:pathLst>
                <a:path w="245" h="218" extrusionOk="0">
                  <a:moveTo>
                    <a:pt x="109" y="1"/>
                  </a:moveTo>
                  <a:cubicBezTo>
                    <a:pt x="55" y="1"/>
                    <a:pt x="28" y="28"/>
                    <a:pt x="1" y="28"/>
                  </a:cubicBezTo>
                  <a:cubicBezTo>
                    <a:pt x="28" y="137"/>
                    <a:pt x="136" y="191"/>
                    <a:pt x="245" y="218"/>
                  </a:cubicBezTo>
                  <a:cubicBezTo>
                    <a:pt x="245" y="191"/>
                    <a:pt x="245" y="164"/>
                    <a:pt x="245" y="164"/>
                  </a:cubicBezTo>
                  <a:cubicBezTo>
                    <a:pt x="245" y="55"/>
                    <a:pt x="191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2930398" y="2051342"/>
              <a:ext cx="7340" cy="1868"/>
            </a:xfrm>
            <a:custGeom>
              <a:avLst/>
              <a:gdLst/>
              <a:ahLst/>
              <a:cxnLst/>
              <a:rect l="l" t="t" r="r" b="b"/>
              <a:pathLst>
                <a:path w="110" h="28" extrusionOk="0">
                  <a:moveTo>
                    <a:pt x="109" y="0"/>
                  </a:moveTo>
                  <a:cubicBezTo>
                    <a:pt x="55" y="0"/>
                    <a:pt x="28" y="0"/>
                    <a:pt x="1" y="28"/>
                  </a:cubicBezTo>
                  <a:lnTo>
                    <a:pt x="28" y="28"/>
                  </a:lnTo>
                  <a:cubicBezTo>
                    <a:pt x="55" y="28"/>
                    <a:pt x="82" y="28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2926795" y="2058548"/>
              <a:ext cx="10943" cy="12744"/>
            </a:xfrm>
            <a:custGeom>
              <a:avLst/>
              <a:gdLst/>
              <a:ahLst/>
              <a:cxnLst/>
              <a:rect l="l" t="t" r="r" b="b"/>
              <a:pathLst>
                <a:path w="164" h="191" extrusionOk="0">
                  <a:moveTo>
                    <a:pt x="0" y="1"/>
                  </a:moveTo>
                  <a:cubicBezTo>
                    <a:pt x="0" y="28"/>
                    <a:pt x="0" y="28"/>
                    <a:pt x="0" y="55"/>
                  </a:cubicBezTo>
                  <a:cubicBezTo>
                    <a:pt x="0" y="137"/>
                    <a:pt x="55" y="191"/>
                    <a:pt x="163" y="191"/>
                  </a:cubicBezTo>
                  <a:cubicBezTo>
                    <a:pt x="163" y="137"/>
                    <a:pt x="163" y="109"/>
                    <a:pt x="136" y="82"/>
                  </a:cubicBezTo>
                  <a:cubicBezTo>
                    <a:pt x="136" y="55"/>
                    <a:pt x="82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2953953" y="2076698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lnTo>
                    <a:pt x="299" y="163"/>
                  </a:ln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2899637" y="2076698"/>
              <a:ext cx="21819" cy="10876"/>
            </a:xfrm>
            <a:custGeom>
              <a:avLst/>
              <a:gdLst/>
              <a:ahLst/>
              <a:cxnLst/>
              <a:rect l="l" t="t" r="r" b="b"/>
              <a:pathLst>
                <a:path w="327" h="163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lnTo>
                    <a:pt x="326" y="163"/>
                  </a:ln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899637" y="2024184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847190" y="2076698"/>
              <a:ext cx="21752" cy="10876"/>
            </a:xfrm>
            <a:custGeom>
              <a:avLst/>
              <a:gdLst/>
              <a:ahLst/>
              <a:cxnLst/>
              <a:rect l="l" t="t" r="r" b="b"/>
              <a:pathLst>
                <a:path w="326" h="163" extrusionOk="0">
                  <a:moveTo>
                    <a:pt x="163" y="0"/>
                  </a:moveTo>
                  <a:cubicBezTo>
                    <a:pt x="81" y="0"/>
                    <a:pt x="0" y="82"/>
                    <a:pt x="0" y="163"/>
                  </a:cubicBezTo>
                  <a:lnTo>
                    <a:pt x="326" y="163"/>
                  </a:ln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979309" y="1893867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163" y="1"/>
                  </a:moveTo>
                  <a:cubicBezTo>
                    <a:pt x="81" y="1"/>
                    <a:pt x="0" y="55"/>
                    <a:pt x="0" y="163"/>
                  </a:cubicBezTo>
                  <a:cubicBezTo>
                    <a:pt x="0" y="191"/>
                    <a:pt x="27" y="245"/>
                    <a:pt x="54" y="272"/>
                  </a:cubicBezTo>
                  <a:cubicBezTo>
                    <a:pt x="163" y="272"/>
                    <a:pt x="244" y="218"/>
                    <a:pt x="298" y="163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952151" y="1866710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109" y="1"/>
                    <a:pt x="82" y="28"/>
                    <a:pt x="27" y="82"/>
                  </a:cubicBezTo>
                  <a:cubicBezTo>
                    <a:pt x="27" y="109"/>
                    <a:pt x="27" y="136"/>
                    <a:pt x="54" y="136"/>
                  </a:cubicBezTo>
                  <a:lnTo>
                    <a:pt x="27" y="136"/>
                  </a:lnTo>
                  <a:cubicBezTo>
                    <a:pt x="27" y="164"/>
                    <a:pt x="0" y="164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2953953" y="1919223"/>
              <a:ext cx="18149" cy="18149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17"/>
                    <a:pt x="0" y="245"/>
                    <a:pt x="27" y="272"/>
                  </a:cubicBezTo>
                  <a:lnTo>
                    <a:pt x="109" y="272"/>
                  </a:lnTo>
                  <a:cubicBezTo>
                    <a:pt x="190" y="190"/>
                    <a:pt x="244" y="163"/>
                    <a:pt x="272" y="82"/>
                  </a:cubicBezTo>
                  <a:cubicBezTo>
                    <a:pt x="244" y="28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2979309" y="1957257"/>
              <a:ext cx="3670" cy="7273"/>
            </a:xfrm>
            <a:custGeom>
              <a:avLst/>
              <a:gdLst/>
              <a:ahLst/>
              <a:cxnLst/>
              <a:rect l="l" t="t" r="r" b="b"/>
              <a:pathLst>
                <a:path w="55" h="109" extrusionOk="0">
                  <a:moveTo>
                    <a:pt x="0" y="0"/>
                  </a:moveTo>
                  <a:cubicBezTo>
                    <a:pt x="0" y="27"/>
                    <a:pt x="27" y="81"/>
                    <a:pt x="54" y="109"/>
                  </a:cubicBezTo>
                  <a:cubicBezTo>
                    <a:pt x="54" y="54"/>
                    <a:pt x="27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2944878" y="1897471"/>
              <a:ext cx="1868" cy="10943"/>
            </a:xfrm>
            <a:custGeom>
              <a:avLst/>
              <a:gdLst/>
              <a:ahLst/>
              <a:cxnLst/>
              <a:rect l="l" t="t" r="r" b="b"/>
              <a:pathLst>
                <a:path w="28" h="164" extrusionOk="0">
                  <a:moveTo>
                    <a:pt x="1" y="1"/>
                  </a:moveTo>
                  <a:cubicBezTo>
                    <a:pt x="1" y="55"/>
                    <a:pt x="1" y="109"/>
                    <a:pt x="28" y="164"/>
                  </a:cubicBezTo>
                  <a:cubicBezTo>
                    <a:pt x="28" y="137"/>
                    <a:pt x="28" y="109"/>
                    <a:pt x="28" y="109"/>
                  </a:cubicBezTo>
                  <a:cubicBezTo>
                    <a:pt x="28" y="55"/>
                    <a:pt x="28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2899637" y="1919223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932200" y="1957257"/>
              <a:ext cx="14546" cy="9075"/>
            </a:xfrm>
            <a:custGeom>
              <a:avLst/>
              <a:gdLst/>
              <a:ahLst/>
              <a:cxnLst/>
              <a:rect l="l" t="t" r="r" b="b"/>
              <a:pathLst>
                <a:path w="218" h="136" extrusionOk="0">
                  <a:moveTo>
                    <a:pt x="218" y="0"/>
                  </a:moveTo>
                  <a:lnTo>
                    <a:pt x="218" y="0"/>
                  </a:lnTo>
                  <a:cubicBezTo>
                    <a:pt x="136" y="27"/>
                    <a:pt x="28" y="27"/>
                    <a:pt x="1" y="136"/>
                  </a:cubicBezTo>
                  <a:lnTo>
                    <a:pt x="82" y="136"/>
                  </a:lnTo>
                  <a:cubicBezTo>
                    <a:pt x="136" y="136"/>
                    <a:pt x="218" y="81"/>
                    <a:pt x="21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946679" y="1951786"/>
              <a:ext cx="67" cy="5538"/>
            </a:xfrm>
            <a:custGeom>
              <a:avLst/>
              <a:gdLst/>
              <a:ahLst/>
              <a:cxnLst/>
              <a:rect l="l" t="t" r="r" b="b"/>
              <a:pathLst>
                <a:path w="1" h="83" extrusionOk="0">
                  <a:moveTo>
                    <a:pt x="1" y="1"/>
                  </a:moveTo>
                  <a:cubicBezTo>
                    <a:pt x="1" y="28"/>
                    <a:pt x="1" y="55"/>
                    <a:pt x="1" y="82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55"/>
                    <a:pt x="1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953953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823636" y="1788907"/>
              <a:ext cx="18149" cy="18149"/>
            </a:xfrm>
            <a:custGeom>
              <a:avLst/>
              <a:gdLst/>
              <a:ahLst/>
              <a:cxnLst/>
              <a:rect l="l" t="t" r="r" b="b"/>
              <a:pathLst>
                <a:path w="272" h="272" extrusionOk="0">
                  <a:moveTo>
                    <a:pt x="136" y="1"/>
                  </a:moveTo>
                  <a:cubicBezTo>
                    <a:pt x="55" y="1"/>
                    <a:pt x="0" y="28"/>
                    <a:pt x="0" y="82"/>
                  </a:cubicBezTo>
                  <a:lnTo>
                    <a:pt x="0" y="163"/>
                  </a:lnTo>
                  <a:lnTo>
                    <a:pt x="136" y="163"/>
                  </a:lnTo>
                  <a:cubicBezTo>
                    <a:pt x="136" y="218"/>
                    <a:pt x="163" y="272"/>
                    <a:pt x="217" y="272"/>
                  </a:cubicBezTo>
                  <a:cubicBezTo>
                    <a:pt x="245" y="245"/>
                    <a:pt x="272" y="190"/>
                    <a:pt x="272" y="136"/>
                  </a:cubicBezTo>
                  <a:cubicBezTo>
                    <a:pt x="272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2850794" y="1778030"/>
              <a:ext cx="5471" cy="3737"/>
            </a:xfrm>
            <a:custGeom>
              <a:avLst/>
              <a:gdLst/>
              <a:ahLst/>
              <a:cxnLst/>
              <a:rect l="l" t="t" r="r" b="b"/>
              <a:pathLst>
                <a:path w="82" h="56" extrusionOk="0">
                  <a:moveTo>
                    <a:pt x="0" y="1"/>
                  </a:moveTo>
                  <a:cubicBezTo>
                    <a:pt x="0" y="28"/>
                    <a:pt x="27" y="55"/>
                    <a:pt x="82" y="55"/>
                  </a:cubicBezTo>
                  <a:cubicBezTo>
                    <a:pt x="55" y="55"/>
                    <a:pt x="27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2769321" y="1788907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63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798280" y="1814263"/>
              <a:ext cx="18149" cy="14546"/>
            </a:xfrm>
            <a:custGeom>
              <a:avLst/>
              <a:gdLst/>
              <a:ahLst/>
              <a:cxnLst/>
              <a:rect l="l" t="t" r="r" b="b"/>
              <a:pathLst>
                <a:path w="272" h="218" extrusionOk="0">
                  <a:moveTo>
                    <a:pt x="109" y="0"/>
                  </a:moveTo>
                  <a:cubicBezTo>
                    <a:pt x="55" y="55"/>
                    <a:pt x="28" y="109"/>
                    <a:pt x="1" y="190"/>
                  </a:cubicBezTo>
                  <a:cubicBezTo>
                    <a:pt x="55" y="190"/>
                    <a:pt x="82" y="217"/>
                    <a:pt x="163" y="217"/>
                  </a:cubicBezTo>
                  <a:cubicBezTo>
                    <a:pt x="191" y="217"/>
                    <a:pt x="245" y="217"/>
                    <a:pt x="272" y="163"/>
                  </a:cubicBezTo>
                  <a:cubicBezTo>
                    <a:pt x="272" y="82"/>
                    <a:pt x="191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742163" y="1814263"/>
              <a:ext cx="21819" cy="18149"/>
            </a:xfrm>
            <a:custGeom>
              <a:avLst/>
              <a:gdLst/>
              <a:ahLst/>
              <a:cxnLst/>
              <a:rect l="l" t="t" r="r" b="b"/>
              <a:pathLst>
                <a:path w="327" h="272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190"/>
                    <a:pt x="28" y="217"/>
                    <a:pt x="55" y="244"/>
                  </a:cubicBezTo>
                  <a:cubicBezTo>
                    <a:pt x="109" y="271"/>
                    <a:pt x="191" y="271"/>
                    <a:pt x="272" y="271"/>
                  </a:cubicBezTo>
                  <a:cubicBezTo>
                    <a:pt x="299" y="244"/>
                    <a:pt x="326" y="217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2794677" y="1660392"/>
              <a:ext cx="21752" cy="18149"/>
            </a:xfrm>
            <a:custGeom>
              <a:avLst/>
              <a:gdLst/>
              <a:ahLst/>
              <a:cxnLst/>
              <a:rect l="l" t="t" r="r" b="b"/>
              <a:pathLst>
                <a:path w="326" h="272" extrusionOk="0">
                  <a:moveTo>
                    <a:pt x="163" y="1"/>
                  </a:moveTo>
                  <a:cubicBezTo>
                    <a:pt x="136" y="1"/>
                    <a:pt x="82" y="1"/>
                    <a:pt x="28" y="28"/>
                  </a:cubicBezTo>
                  <a:cubicBezTo>
                    <a:pt x="28" y="55"/>
                    <a:pt x="0" y="82"/>
                    <a:pt x="0" y="109"/>
                  </a:cubicBezTo>
                  <a:cubicBezTo>
                    <a:pt x="0" y="191"/>
                    <a:pt x="82" y="272"/>
                    <a:pt x="163" y="272"/>
                  </a:cubicBezTo>
                  <a:cubicBezTo>
                    <a:pt x="245" y="272"/>
                    <a:pt x="326" y="191"/>
                    <a:pt x="326" y="109"/>
                  </a:cubicBezTo>
                  <a:cubicBezTo>
                    <a:pt x="326" y="82"/>
                    <a:pt x="299" y="55"/>
                    <a:pt x="299" y="28"/>
                  </a:cubicBezTo>
                  <a:cubicBezTo>
                    <a:pt x="272" y="1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2821834" y="168394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190"/>
                    <a:pt x="27" y="217"/>
                    <a:pt x="55" y="244"/>
                  </a:cubicBezTo>
                  <a:cubicBezTo>
                    <a:pt x="55" y="272"/>
                    <a:pt x="82" y="272"/>
                    <a:pt x="109" y="299"/>
                  </a:cubicBezTo>
                  <a:lnTo>
                    <a:pt x="163" y="299"/>
                  </a:lnTo>
                  <a:cubicBezTo>
                    <a:pt x="244" y="299"/>
                    <a:pt x="299" y="244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847190" y="1716509"/>
              <a:ext cx="7273" cy="7340"/>
            </a:xfrm>
            <a:custGeom>
              <a:avLst/>
              <a:gdLst/>
              <a:ahLst/>
              <a:cxnLst/>
              <a:rect l="l" t="t" r="r" b="b"/>
              <a:pathLst>
                <a:path w="109" h="110" extrusionOk="0">
                  <a:moveTo>
                    <a:pt x="27" y="1"/>
                  </a:moveTo>
                  <a:cubicBezTo>
                    <a:pt x="27" y="1"/>
                    <a:pt x="0" y="28"/>
                    <a:pt x="0" y="55"/>
                  </a:cubicBezTo>
                  <a:cubicBezTo>
                    <a:pt x="0" y="82"/>
                    <a:pt x="27" y="82"/>
                    <a:pt x="27" y="109"/>
                  </a:cubicBezTo>
                  <a:cubicBezTo>
                    <a:pt x="54" y="82"/>
                    <a:pt x="109" y="82"/>
                    <a:pt x="109" y="55"/>
                  </a:cubicBezTo>
                  <a:cubicBezTo>
                    <a:pt x="81" y="28"/>
                    <a:pt x="54" y="1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2807355" y="1769022"/>
              <a:ext cx="9075" cy="12744"/>
            </a:xfrm>
            <a:custGeom>
              <a:avLst/>
              <a:gdLst/>
              <a:ahLst/>
              <a:cxnLst/>
              <a:rect l="l" t="t" r="r" b="b"/>
              <a:pathLst>
                <a:path w="136" h="191" extrusionOk="0">
                  <a:moveTo>
                    <a:pt x="0" y="0"/>
                  </a:moveTo>
                  <a:cubicBezTo>
                    <a:pt x="0" y="54"/>
                    <a:pt x="27" y="82"/>
                    <a:pt x="27" y="109"/>
                  </a:cubicBezTo>
                  <a:lnTo>
                    <a:pt x="27" y="190"/>
                  </a:lnTo>
                  <a:cubicBezTo>
                    <a:pt x="82" y="163"/>
                    <a:pt x="136" y="109"/>
                    <a:pt x="136" y="54"/>
                  </a:cubicBezTo>
                  <a:cubicBezTo>
                    <a:pt x="136" y="27"/>
                    <a:pt x="136" y="27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3006399" y="1866710"/>
              <a:ext cx="16414" cy="20017"/>
            </a:xfrm>
            <a:custGeom>
              <a:avLst/>
              <a:gdLst/>
              <a:ahLst/>
              <a:cxnLst/>
              <a:rect l="l" t="t" r="r" b="b"/>
              <a:pathLst>
                <a:path w="246" h="300" extrusionOk="0">
                  <a:moveTo>
                    <a:pt x="137" y="1"/>
                  </a:moveTo>
                  <a:cubicBezTo>
                    <a:pt x="55" y="28"/>
                    <a:pt x="1" y="82"/>
                    <a:pt x="1" y="164"/>
                  </a:cubicBezTo>
                  <a:cubicBezTo>
                    <a:pt x="1" y="218"/>
                    <a:pt x="28" y="272"/>
                    <a:pt x="82" y="299"/>
                  </a:cubicBezTo>
                  <a:cubicBezTo>
                    <a:pt x="82" y="299"/>
                    <a:pt x="245" y="164"/>
                    <a:pt x="245" y="136"/>
                  </a:cubicBezTo>
                  <a:cubicBezTo>
                    <a:pt x="245" y="109"/>
                    <a:pt x="218" y="82"/>
                    <a:pt x="245" y="55"/>
                  </a:cubicBezTo>
                  <a:cubicBezTo>
                    <a:pt x="218" y="28"/>
                    <a:pt x="191" y="28"/>
                    <a:pt x="191" y="28"/>
                  </a:cubicBezTo>
                  <a:cubicBezTo>
                    <a:pt x="164" y="28"/>
                    <a:pt x="137" y="28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2953953" y="181426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2930398" y="1750873"/>
              <a:ext cx="14546" cy="5538"/>
            </a:xfrm>
            <a:custGeom>
              <a:avLst/>
              <a:gdLst/>
              <a:ahLst/>
              <a:cxnLst/>
              <a:rect l="l" t="t" r="r" b="b"/>
              <a:pathLst>
                <a:path w="218" h="83" extrusionOk="0">
                  <a:moveTo>
                    <a:pt x="163" y="1"/>
                  </a:moveTo>
                  <a:cubicBezTo>
                    <a:pt x="109" y="1"/>
                    <a:pt x="55" y="28"/>
                    <a:pt x="1" y="55"/>
                  </a:cubicBezTo>
                  <a:cubicBezTo>
                    <a:pt x="28" y="55"/>
                    <a:pt x="55" y="82"/>
                    <a:pt x="109" y="82"/>
                  </a:cubicBezTo>
                  <a:cubicBezTo>
                    <a:pt x="163" y="82"/>
                    <a:pt x="191" y="55"/>
                    <a:pt x="218" y="28"/>
                  </a:cubicBezTo>
                  <a:cubicBezTo>
                    <a:pt x="218" y="28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2953953" y="1723782"/>
              <a:ext cx="18149" cy="7273"/>
            </a:xfrm>
            <a:custGeom>
              <a:avLst/>
              <a:gdLst/>
              <a:ahLst/>
              <a:cxnLst/>
              <a:rect l="l" t="t" r="r" b="b"/>
              <a:pathLst>
                <a:path w="272" h="109" extrusionOk="0">
                  <a:moveTo>
                    <a:pt x="244" y="0"/>
                  </a:moveTo>
                  <a:cubicBezTo>
                    <a:pt x="163" y="0"/>
                    <a:pt x="82" y="0"/>
                    <a:pt x="0" y="27"/>
                  </a:cubicBezTo>
                  <a:cubicBezTo>
                    <a:pt x="27" y="54"/>
                    <a:pt x="82" y="109"/>
                    <a:pt x="136" y="109"/>
                  </a:cubicBezTo>
                  <a:cubicBezTo>
                    <a:pt x="190" y="109"/>
                    <a:pt x="244" y="54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2874281" y="1687549"/>
              <a:ext cx="3737" cy="7340"/>
            </a:xfrm>
            <a:custGeom>
              <a:avLst/>
              <a:gdLst/>
              <a:ahLst/>
              <a:cxnLst/>
              <a:rect l="l" t="t" r="r" b="b"/>
              <a:pathLst>
                <a:path w="56" h="110" extrusionOk="0">
                  <a:moveTo>
                    <a:pt x="28" y="1"/>
                  </a:moveTo>
                  <a:cubicBezTo>
                    <a:pt x="1" y="28"/>
                    <a:pt x="1" y="55"/>
                    <a:pt x="1" y="82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28" y="82"/>
                    <a:pt x="28" y="55"/>
                    <a:pt x="55" y="55"/>
                  </a:cubicBezTo>
                  <a:cubicBezTo>
                    <a:pt x="55" y="28"/>
                    <a:pt x="28" y="28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2877951" y="1700227"/>
              <a:ext cx="67" cy="1868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0"/>
                  </a:moveTo>
                  <a:cubicBezTo>
                    <a:pt x="0" y="0"/>
                    <a:pt x="0" y="28"/>
                    <a:pt x="0" y="28"/>
                  </a:cubicBezTo>
                  <a:cubicBezTo>
                    <a:pt x="0" y="2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2858000" y="1676673"/>
              <a:ext cx="5538" cy="1868"/>
            </a:xfrm>
            <a:custGeom>
              <a:avLst/>
              <a:gdLst/>
              <a:ahLst/>
              <a:cxnLst/>
              <a:rect l="l" t="t" r="r" b="b"/>
              <a:pathLst>
                <a:path w="83" h="28" extrusionOk="0">
                  <a:moveTo>
                    <a:pt x="55" y="1"/>
                  </a:moveTo>
                  <a:cubicBezTo>
                    <a:pt x="28" y="1"/>
                    <a:pt x="28" y="1"/>
                    <a:pt x="1" y="28"/>
                  </a:cubicBezTo>
                  <a:cubicBezTo>
                    <a:pt x="28" y="28"/>
                    <a:pt x="55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2863472" y="1711104"/>
              <a:ext cx="3670" cy="5471"/>
            </a:xfrm>
            <a:custGeom>
              <a:avLst/>
              <a:gdLst/>
              <a:ahLst/>
              <a:cxnLst/>
              <a:rect l="l" t="t" r="r" b="b"/>
              <a:pathLst>
                <a:path w="55" h="82" extrusionOk="0">
                  <a:moveTo>
                    <a:pt x="0" y="0"/>
                  </a:moveTo>
                  <a:cubicBezTo>
                    <a:pt x="27" y="27"/>
                    <a:pt x="54" y="54"/>
                    <a:pt x="54" y="82"/>
                  </a:cubicBezTo>
                  <a:cubicBezTo>
                    <a:pt x="54" y="54"/>
                    <a:pt x="27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2854397" y="1766753"/>
              <a:ext cx="14546" cy="9542"/>
            </a:xfrm>
            <a:custGeom>
              <a:avLst/>
              <a:gdLst/>
              <a:ahLst/>
              <a:cxnLst/>
              <a:rect l="l" t="t" r="r" b="b"/>
              <a:pathLst>
                <a:path w="218" h="143" extrusionOk="0">
                  <a:moveTo>
                    <a:pt x="68" y="0"/>
                  </a:moveTo>
                  <a:cubicBezTo>
                    <a:pt x="48" y="0"/>
                    <a:pt x="28" y="7"/>
                    <a:pt x="1" y="34"/>
                  </a:cubicBezTo>
                  <a:cubicBezTo>
                    <a:pt x="28" y="116"/>
                    <a:pt x="109" y="143"/>
                    <a:pt x="190" y="143"/>
                  </a:cubicBezTo>
                  <a:cubicBezTo>
                    <a:pt x="218" y="143"/>
                    <a:pt x="218" y="116"/>
                    <a:pt x="218" y="88"/>
                  </a:cubicBezTo>
                  <a:cubicBezTo>
                    <a:pt x="218" y="61"/>
                    <a:pt x="218" y="34"/>
                    <a:pt x="190" y="34"/>
                  </a:cubicBezTo>
                  <a:cubicBezTo>
                    <a:pt x="190" y="7"/>
                    <a:pt x="163" y="7"/>
                    <a:pt x="136" y="7"/>
                  </a:cubicBezTo>
                  <a:cubicBezTo>
                    <a:pt x="109" y="7"/>
                    <a:pt x="89" y="0"/>
                    <a:pt x="6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2883356" y="1633234"/>
              <a:ext cx="10943" cy="12744"/>
            </a:xfrm>
            <a:custGeom>
              <a:avLst/>
              <a:gdLst/>
              <a:ahLst/>
              <a:cxnLst/>
              <a:rect l="l" t="t" r="r" b="b"/>
              <a:pathLst>
                <a:path w="164" h="191" extrusionOk="0">
                  <a:moveTo>
                    <a:pt x="0" y="1"/>
                  </a:moveTo>
                  <a:cubicBezTo>
                    <a:pt x="0" y="109"/>
                    <a:pt x="109" y="136"/>
                    <a:pt x="163" y="191"/>
                  </a:cubicBezTo>
                  <a:cubicBezTo>
                    <a:pt x="163" y="164"/>
                    <a:pt x="163" y="136"/>
                    <a:pt x="163" y="109"/>
                  </a:cubicBezTo>
                  <a:cubicBezTo>
                    <a:pt x="163" y="55"/>
                    <a:pt x="136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2959357" y="1604275"/>
              <a:ext cx="5538" cy="1935"/>
            </a:xfrm>
            <a:custGeom>
              <a:avLst/>
              <a:gdLst/>
              <a:ahLst/>
              <a:cxnLst/>
              <a:rect l="l" t="t" r="r" b="b"/>
              <a:pathLst>
                <a:path w="83" h="29" extrusionOk="0">
                  <a:moveTo>
                    <a:pt x="55" y="1"/>
                  </a:moveTo>
                  <a:cubicBezTo>
                    <a:pt x="55" y="1"/>
                    <a:pt x="28" y="1"/>
                    <a:pt x="1" y="28"/>
                  </a:cubicBezTo>
                  <a:lnTo>
                    <a:pt x="28" y="28"/>
                  </a:lnTo>
                  <a:cubicBezTo>
                    <a:pt x="28" y="28"/>
                    <a:pt x="55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2937671" y="1631432"/>
              <a:ext cx="9075" cy="12744"/>
            </a:xfrm>
            <a:custGeom>
              <a:avLst/>
              <a:gdLst/>
              <a:ahLst/>
              <a:cxnLst/>
              <a:rect l="l" t="t" r="r" b="b"/>
              <a:pathLst>
                <a:path w="136" h="191" extrusionOk="0">
                  <a:moveTo>
                    <a:pt x="0" y="1"/>
                  </a:moveTo>
                  <a:cubicBezTo>
                    <a:pt x="27" y="82"/>
                    <a:pt x="82" y="163"/>
                    <a:pt x="136" y="191"/>
                  </a:cubicBezTo>
                  <a:cubicBezTo>
                    <a:pt x="136" y="163"/>
                    <a:pt x="136" y="163"/>
                    <a:pt x="136" y="136"/>
                  </a:cubicBezTo>
                  <a:cubicBezTo>
                    <a:pt x="136" y="55"/>
                    <a:pt x="82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2953953" y="1607945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27" y="0"/>
                  </a:moveTo>
                  <a:cubicBezTo>
                    <a:pt x="0" y="27"/>
                    <a:pt x="0" y="54"/>
                    <a:pt x="0" y="109"/>
                  </a:cubicBezTo>
                  <a:cubicBezTo>
                    <a:pt x="0" y="190"/>
                    <a:pt x="55" y="271"/>
                    <a:pt x="136" y="271"/>
                  </a:cubicBezTo>
                  <a:cubicBezTo>
                    <a:pt x="217" y="271"/>
                    <a:pt x="299" y="190"/>
                    <a:pt x="299" y="109"/>
                  </a:cubicBezTo>
                  <a:cubicBezTo>
                    <a:pt x="299" y="82"/>
                    <a:pt x="299" y="54"/>
                    <a:pt x="272" y="27"/>
                  </a:cubicBezTo>
                  <a:cubicBezTo>
                    <a:pt x="272" y="54"/>
                    <a:pt x="244" y="54"/>
                    <a:pt x="244" y="54"/>
                  </a:cubicBezTo>
                  <a:cubicBezTo>
                    <a:pt x="163" y="54"/>
                    <a:pt x="136" y="0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2957556" y="1656788"/>
              <a:ext cx="10943" cy="5471"/>
            </a:xfrm>
            <a:custGeom>
              <a:avLst/>
              <a:gdLst/>
              <a:ahLst/>
              <a:cxnLst/>
              <a:rect l="l" t="t" r="r" b="b"/>
              <a:pathLst>
                <a:path w="164" h="82" extrusionOk="0">
                  <a:moveTo>
                    <a:pt x="82" y="0"/>
                  </a:moveTo>
                  <a:cubicBezTo>
                    <a:pt x="55" y="0"/>
                    <a:pt x="28" y="28"/>
                    <a:pt x="1" y="55"/>
                  </a:cubicBezTo>
                  <a:cubicBezTo>
                    <a:pt x="1" y="55"/>
                    <a:pt x="1" y="82"/>
                    <a:pt x="55" y="82"/>
                  </a:cubicBezTo>
                  <a:cubicBezTo>
                    <a:pt x="82" y="82"/>
                    <a:pt x="109" y="55"/>
                    <a:pt x="163" y="28"/>
                  </a:cubicBezTo>
                  <a:cubicBezTo>
                    <a:pt x="136" y="28"/>
                    <a:pt x="109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2926795" y="1685748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82" y="0"/>
                  </a:moveTo>
                  <a:cubicBezTo>
                    <a:pt x="28" y="28"/>
                    <a:pt x="0" y="55"/>
                    <a:pt x="0" y="109"/>
                  </a:cubicBezTo>
                  <a:cubicBezTo>
                    <a:pt x="0" y="217"/>
                    <a:pt x="82" y="272"/>
                    <a:pt x="163" y="272"/>
                  </a:cubicBezTo>
                  <a:cubicBezTo>
                    <a:pt x="245" y="272"/>
                    <a:pt x="299" y="217"/>
                    <a:pt x="299" y="136"/>
                  </a:cubicBezTo>
                  <a:cubicBezTo>
                    <a:pt x="217" y="109"/>
                    <a:pt x="109" y="136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2908712" y="1676673"/>
              <a:ext cx="7273" cy="1868"/>
            </a:xfrm>
            <a:custGeom>
              <a:avLst/>
              <a:gdLst/>
              <a:ahLst/>
              <a:cxnLst/>
              <a:rect l="l" t="t" r="r" b="b"/>
              <a:pathLst>
                <a:path w="109" h="28" extrusionOk="0">
                  <a:moveTo>
                    <a:pt x="0" y="1"/>
                  </a:moveTo>
                  <a:cubicBezTo>
                    <a:pt x="27" y="1"/>
                    <a:pt x="27" y="28"/>
                    <a:pt x="27" y="28"/>
                  </a:cubicBezTo>
                  <a:cubicBezTo>
                    <a:pt x="54" y="28"/>
                    <a:pt x="82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2914117" y="1712905"/>
              <a:ext cx="7340" cy="7273"/>
            </a:xfrm>
            <a:custGeom>
              <a:avLst/>
              <a:gdLst/>
              <a:ahLst/>
              <a:cxnLst/>
              <a:rect l="l" t="t" r="r" b="b"/>
              <a:pathLst>
                <a:path w="110" h="109" extrusionOk="0">
                  <a:moveTo>
                    <a:pt x="55" y="0"/>
                  </a:moveTo>
                  <a:cubicBezTo>
                    <a:pt x="28" y="0"/>
                    <a:pt x="1" y="27"/>
                    <a:pt x="1" y="55"/>
                  </a:cubicBezTo>
                  <a:cubicBezTo>
                    <a:pt x="1" y="82"/>
                    <a:pt x="55" y="109"/>
                    <a:pt x="109" y="109"/>
                  </a:cubicBezTo>
                  <a:cubicBezTo>
                    <a:pt x="109" y="55"/>
                    <a:pt x="82" y="27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3216387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3241743" y="1946381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5"/>
                    <a:pt x="0" y="163"/>
                  </a:cubicBez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3268834" y="197173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3241743" y="1998828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3216387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17" y="326"/>
                    <a:pt x="299" y="244"/>
                    <a:pt x="299" y="163"/>
                  </a:cubicBez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3241743" y="2060416"/>
              <a:ext cx="14546" cy="10876"/>
            </a:xfrm>
            <a:custGeom>
              <a:avLst/>
              <a:gdLst/>
              <a:ahLst/>
              <a:cxnLst/>
              <a:rect l="l" t="t" r="r" b="b"/>
              <a:pathLst>
                <a:path w="218" h="163" extrusionOk="0">
                  <a:moveTo>
                    <a:pt x="0" y="0"/>
                  </a:moveTo>
                  <a:cubicBezTo>
                    <a:pt x="0" y="0"/>
                    <a:pt x="0" y="27"/>
                    <a:pt x="0" y="27"/>
                  </a:cubicBezTo>
                  <a:cubicBezTo>
                    <a:pt x="0" y="109"/>
                    <a:pt x="81" y="163"/>
                    <a:pt x="163" y="163"/>
                  </a:cubicBezTo>
                  <a:lnTo>
                    <a:pt x="217" y="163"/>
                  </a:lnTo>
                  <a:cubicBezTo>
                    <a:pt x="190" y="81"/>
                    <a:pt x="109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3268834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3230867" y="2033259"/>
              <a:ext cx="5471" cy="9075"/>
            </a:xfrm>
            <a:custGeom>
              <a:avLst/>
              <a:gdLst/>
              <a:ahLst/>
              <a:cxnLst/>
              <a:rect l="l" t="t" r="r" b="b"/>
              <a:pathLst>
                <a:path w="82" h="136" extrusionOk="0">
                  <a:moveTo>
                    <a:pt x="82" y="0"/>
                  </a:moveTo>
                  <a:cubicBezTo>
                    <a:pt x="55" y="27"/>
                    <a:pt x="0" y="54"/>
                    <a:pt x="0" y="109"/>
                  </a:cubicBezTo>
                  <a:cubicBezTo>
                    <a:pt x="0" y="109"/>
                    <a:pt x="27" y="136"/>
                    <a:pt x="27" y="136"/>
                  </a:cubicBezTo>
                  <a:cubicBezTo>
                    <a:pt x="55" y="109"/>
                    <a:pt x="82" y="82"/>
                    <a:pt x="82" y="27"/>
                  </a:cubicBezTo>
                  <a:cubicBezTo>
                    <a:pt x="82" y="27"/>
                    <a:pt x="82" y="27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3225395" y="2076698"/>
              <a:ext cx="10943" cy="14546"/>
            </a:xfrm>
            <a:custGeom>
              <a:avLst/>
              <a:gdLst/>
              <a:ahLst/>
              <a:cxnLst/>
              <a:rect l="l" t="t" r="r" b="b"/>
              <a:pathLst>
                <a:path w="164" h="218" extrusionOk="0">
                  <a:moveTo>
                    <a:pt x="1" y="0"/>
                  </a:moveTo>
                  <a:cubicBezTo>
                    <a:pt x="1" y="0"/>
                    <a:pt x="1" y="27"/>
                    <a:pt x="1" y="27"/>
                  </a:cubicBezTo>
                  <a:cubicBezTo>
                    <a:pt x="1" y="136"/>
                    <a:pt x="55" y="217"/>
                    <a:pt x="164" y="217"/>
                  </a:cubicBezTo>
                  <a:cubicBezTo>
                    <a:pt x="164" y="217"/>
                    <a:pt x="164" y="190"/>
                    <a:pt x="164" y="163"/>
                  </a:cubicBezTo>
                  <a:cubicBezTo>
                    <a:pt x="164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3241743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3"/>
                  </a:cubicBezTo>
                  <a:cubicBezTo>
                    <a:pt x="0" y="218"/>
                    <a:pt x="27" y="245"/>
                    <a:pt x="81" y="272"/>
                  </a:cubicBezTo>
                  <a:lnTo>
                    <a:pt x="109" y="272"/>
                  </a:lnTo>
                  <a:cubicBezTo>
                    <a:pt x="136" y="272"/>
                    <a:pt x="163" y="299"/>
                    <a:pt x="190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3229065" y="2183460"/>
              <a:ext cx="1868" cy="67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27" y="1"/>
                  </a:moveTo>
                  <a:cubicBezTo>
                    <a:pt x="27" y="1"/>
                    <a:pt x="0" y="1"/>
                    <a:pt x="0" y="1"/>
                  </a:cubicBezTo>
                  <a:cubicBezTo>
                    <a:pt x="0" y="1"/>
                    <a:pt x="27" y="1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3216387" y="223597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8"/>
                    <a:pt x="136" y="298"/>
                  </a:cubicBezTo>
                  <a:cubicBezTo>
                    <a:pt x="217" y="298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3241743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82"/>
                    <a:pt x="0" y="164"/>
                  </a:cubicBezTo>
                  <a:cubicBezTo>
                    <a:pt x="0" y="245"/>
                    <a:pt x="81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3216387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82" y="1"/>
                    <a:pt x="27" y="28"/>
                    <a:pt x="0" y="82"/>
                  </a:cubicBezTo>
                  <a:cubicBezTo>
                    <a:pt x="27" y="136"/>
                    <a:pt x="55" y="163"/>
                    <a:pt x="55" y="218"/>
                  </a:cubicBezTo>
                  <a:cubicBezTo>
                    <a:pt x="55" y="218"/>
                    <a:pt x="55" y="245"/>
                    <a:pt x="55" y="272"/>
                  </a:cubicBezTo>
                  <a:cubicBezTo>
                    <a:pt x="82" y="272"/>
                    <a:pt x="109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3169345" y="1873983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163"/>
                    <a:pt x="0" y="190"/>
                    <a:pt x="0" y="190"/>
                  </a:cubicBezTo>
                  <a:cubicBezTo>
                    <a:pt x="27" y="217"/>
                    <a:pt x="54" y="217"/>
                    <a:pt x="54" y="217"/>
                  </a:cubicBezTo>
                  <a:cubicBezTo>
                    <a:pt x="136" y="217"/>
                    <a:pt x="217" y="136"/>
                    <a:pt x="217" y="55"/>
                  </a:cubicBezTo>
                  <a:cubicBezTo>
                    <a:pt x="217" y="55"/>
                    <a:pt x="217" y="27"/>
                    <a:pt x="217" y="27"/>
                  </a:cubicBezTo>
                  <a:cubicBezTo>
                    <a:pt x="190" y="27"/>
                    <a:pt x="163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3189230" y="1893867"/>
              <a:ext cx="21752" cy="18149"/>
            </a:xfrm>
            <a:custGeom>
              <a:avLst/>
              <a:gdLst/>
              <a:ahLst/>
              <a:cxnLst/>
              <a:rect l="l" t="t" r="r" b="b"/>
              <a:pathLst>
                <a:path w="326" h="272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191"/>
                    <a:pt x="28" y="245"/>
                    <a:pt x="55" y="272"/>
                  </a:cubicBezTo>
                  <a:lnTo>
                    <a:pt x="109" y="272"/>
                  </a:lnTo>
                  <a:cubicBezTo>
                    <a:pt x="190" y="272"/>
                    <a:pt x="245" y="218"/>
                    <a:pt x="299" y="191"/>
                  </a:cubicBezTo>
                  <a:cubicBezTo>
                    <a:pt x="299" y="191"/>
                    <a:pt x="326" y="163"/>
                    <a:pt x="326" y="163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3218189" y="1882991"/>
              <a:ext cx="7273" cy="5538"/>
            </a:xfrm>
            <a:custGeom>
              <a:avLst/>
              <a:gdLst/>
              <a:ahLst/>
              <a:cxnLst/>
              <a:rect l="l" t="t" r="r" b="b"/>
              <a:pathLst>
                <a:path w="109" h="83" extrusionOk="0">
                  <a:moveTo>
                    <a:pt x="0" y="1"/>
                  </a:moveTo>
                  <a:lnTo>
                    <a:pt x="0" y="1"/>
                  </a:lnTo>
                  <a:cubicBezTo>
                    <a:pt x="28" y="28"/>
                    <a:pt x="55" y="55"/>
                    <a:pt x="109" y="82"/>
                  </a:cubicBezTo>
                  <a:cubicBezTo>
                    <a:pt x="82" y="55"/>
                    <a:pt x="28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3189230" y="1946381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3189230" y="1998828"/>
              <a:ext cx="10943" cy="14546"/>
            </a:xfrm>
            <a:custGeom>
              <a:avLst/>
              <a:gdLst/>
              <a:ahLst/>
              <a:cxnLst/>
              <a:rect l="l" t="t" r="r" b="b"/>
              <a:pathLst>
                <a:path w="164" h="218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164"/>
                    <a:pt x="0" y="191"/>
                    <a:pt x="28" y="218"/>
                  </a:cubicBezTo>
                  <a:cubicBezTo>
                    <a:pt x="82" y="137"/>
                    <a:pt x="136" y="55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3138518" y="1841420"/>
              <a:ext cx="18216" cy="7273"/>
            </a:xfrm>
            <a:custGeom>
              <a:avLst/>
              <a:gdLst/>
              <a:ahLst/>
              <a:cxnLst/>
              <a:rect l="l" t="t" r="r" b="b"/>
              <a:pathLst>
                <a:path w="273" h="109" extrusionOk="0">
                  <a:moveTo>
                    <a:pt x="137" y="0"/>
                  </a:moveTo>
                  <a:cubicBezTo>
                    <a:pt x="55" y="0"/>
                    <a:pt x="1" y="27"/>
                    <a:pt x="1" y="81"/>
                  </a:cubicBezTo>
                  <a:cubicBezTo>
                    <a:pt x="1" y="109"/>
                    <a:pt x="28" y="109"/>
                    <a:pt x="82" y="109"/>
                  </a:cubicBezTo>
                  <a:lnTo>
                    <a:pt x="272" y="109"/>
                  </a:lnTo>
                  <a:cubicBezTo>
                    <a:pt x="245" y="54"/>
                    <a:pt x="191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3136716" y="1893867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3163874" y="192102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109"/>
                    <a:pt x="272" y="55"/>
                    <a:pt x="245" y="28"/>
                  </a:cubicBezTo>
                  <a:cubicBezTo>
                    <a:pt x="191" y="55"/>
                    <a:pt x="163" y="109"/>
                    <a:pt x="136" y="109"/>
                  </a:cubicBezTo>
                  <a:cubicBezTo>
                    <a:pt x="109" y="109"/>
                    <a:pt x="109" y="55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3111427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8" y="245"/>
                    <a:pt x="298" y="163"/>
                  </a:cubicBezTo>
                  <a:cubicBezTo>
                    <a:pt x="298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3136716" y="1946381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3138518" y="1998828"/>
              <a:ext cx="18216" cy="7340"/>
            </a:xfrm>
            <a:custGeom>
              <a:avLst/>
              <a:gdLst/>
              <a:ahLst/>
              <a:cxnLst/>
              <a:rect l="l" t="t" r="r" b="b"/>
              <a:pathLst>
                <a:path w="273" h="110" extrusionOk="0">
                  <a:moveTo>
                    <a:pt x="137" y="1"/>
                  </a:moveTo>
                  <a:cubicBezTo>
                    <a:pt x="55" y="1"/>
                    <a:pt x="1" y="28"/>
                    <a:pt x="1" y="109"/>
                  </a:cubicBezTo>
                  <a:cubicBezTo>
                    <a:pt x="82" y="82"/>
                    <a:pt x="191" y="82"/>
                    <a:pt x="272" y="82"/>
                  </a:cubicBezTo>
                  <a:cubicBezTo>
                    <a:pt x="245" y="28"/>
                    <a:pt x="191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3163874" y="1971737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3111427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8" y="244"/>
                    <a:pt x="298" y="163"/>
                  </a:cubicBezTo>
                  <a:cubicBezTo>
                    <a:pt x="298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3136716" y="2051342"/>
              <a:ext cx="16348" cy="19951"/>
            </a:xfrm>
            <a:custGeom>
              <a:avLst/>
              <a:gdLst/>
              <a:ahLst/>
              <a:cxnLst/>
              <a:rect l="l" t="t" r="r" b="b"/>
              <a:pathLst>
                <a:path w="245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lnTo>
                    <a:pt x="218" y="299"/>
                  </a:lnTo>
                  <a:cubicBezTo>
                    <a:pt x="218" y="245"/>
                    <a:pt x="164" y="136"/>
                    <a:pt x="245" y="28"/>
                  </a:cubicBezTo>
                  <a:cubicBezTo>
                    <a:pt x="218" y="0"/>
                    <a:pt x="191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3136716" y="2220293"/>
              <a:ext cx="16348" cy="8474"/>
            </a:xfrm>
            <a:custGeom>
              <a:avLst/>
              <a:gdLst/>
              <a:ahLst/>
              <a:cxnLst/>
              <a:rect l="l" t="t" r="r" b="b"/>
              <a:pathLst>
                <a:path w="245" h="127" extrusionOk="0">
                  <a:moveTo>
                    <a:pt x="145" y="0"/>
                  </a:moveTo>
                  <a:cubicBezTo>
                    <a:pt x="126" y="0"/>
                    <a:pt x="95" y="7"/>
                    <a:pt x="28" y="18"/>
                  </a:cubicBezTo>
                  <a:lnTo>
                    <a:pt x="1" y="18"/>
                  </a:lnTo>
                  <a:cubicBezTo>
                    <a:pt x="28" y="99"/>
                    <a:pt x="82" y="127"/>
                    <a:pt x="164" y="127"/>
                  </a:cubicBezTo>
                  <a:cubicBezTo>
                    <a:pt x="191" y="99"/>
                    <a:pt x="218" y="72"/>
                    <a:pt x="245" y="45"/>
                  </a:cubicBezTo>
                  <a:cubicBezTo>
                    <a:pt x="181" y="13"/>
                    <a:pt x="174" y="0"/>
                    <a:pt x="14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3163874" y="2188865"/>
              <a:ext cx="16348" cy="12744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" y="1"/>
                  </a:moveTo>
                  <a:cubicBezTo>
                    <a:pt x="1" y="28"/>
                    <a:pt x="1" y="28"/>
                    <a:pt x="1" y="55"/>
                  </a:cubicBezTo>
                  <a:cubicBezTo>
                    <a:pt x="1" y="109"/>
                    <a:pt x="28" y="164"/>
                    <a:pt x="82" y="191"/>
                  </a:cubicBezTo>
                  <a:cubicBezTo>
                    <a:pt x="136" y="191"/>
                    <a:pt x="191" y="164"/>
                    <a:pt x="245" y="109"/>
                  </a:cubicBezTo>
                  <a:cubicBezTo>
                    <a:pt x="191" y="28"/>
                    <a:pt x="109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3125906" y="2235974"/>
              <a:ext cx="5471" cy="9075"/>
            </a:xfrm>
            <a:custGeom>
              <a:avLst/>
              <a:gdLst/>
              <a:ahLst/>
              <a:cxnLst/>
              <a:rect l="l" t="t" r="r" b="b"/>
              <a:pathLst>
                <a:path w="82" h="136" extrusionOk="0">
                  <a:moveTo>
                    <a:pt x="0" y="0"/>
                  </a:moveTo>
                  <a:lnTo>
                    <a:pt x="0" y="136"/>
                  </a:lnTo>
                  <a:cubicBezTo>
                    <a:pt x="27" y="136"/>
                    <a:pt x="54" y="109"/>
                    <a:pt x="81" y="109"/>
                  </a:cubicBezTo>
                  <a:cubicBezTo>
                    <a:pt x="54" y="81"/>
                    <a:pt x="27" y="27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3084269" y="1841420"/>
              <a:ext cx="19951" cy="5471"/>
            </a:xfrm>
            <a:custGeom>
              <a:avLst/>
              <a:gdLst/>
              <a:ahLst/>
              <a:cxnLst/>
              <a:rect l="l" t="t" r="r" b="b"/>
              <a:pathLst>
                <a:path w="299" h="82" extrusionOk="0">
                  <a:moveTo>
                    <a:pt x="163" y="0"/>
                  </a:moveTo>
                  <a:cubicBezTo>
                    <a:pt x="82" y="0"/>
                    <a:pt x="27" y="27"/>
                    <a:pt x="0" y="81"/>
                  </a:cubicBezTo>
                  <a:lnTo>
                    <a:pt x="299" y="81"/>
                  </a:lnTo>
                  <a:cubicBezTo>
                    <a:pt x="271" y="27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3093277" y="1895669"/>
              <a:ext cx="10943" cy="18216"/>
            </a:xfrm>
            <a:custGeom>
              <a:avLst/>
              <a:gdLst/>
              <a:ahLst/>
              <a:cxnLst/>
              <a:rect l="l" t="t" r="r" b="b"/>
              <a:pathLst>
                <a:path w="164" h="273" extrusionOk="0">
                  <a:moveTo>
                    <a:pt x="109" y="1"/>
                  </a:moveTo>
                  <a:cubicBezTo>
                    <a:pt x="55" y="55"/>
                    <a:pt x="1" y="136"/>
                    <a:pt x="1" y="245"/>
                  </a:cubicBezTo>
                  <a:cubicBezTo>
                    <a:pt x="1" y="245"/>
                    <a:pt x="28" y="272"/>
                    <a:pt x="28" y="272"/>
                  </a:cubicBezTo>
                  <a:cubicBezTo>
                    <a:pt x="109" y="272"/>
                    <a:pt x="164" y="218"/>
                    <a:pt x="164" y="136"/>
                  </a:cubicBezTo>
                  <a:cubicBezTo>
                    <a:pt x="164" y="82"/>
                    <a:pt x="164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3115030" y="1881189"/>
              <a:ext cx="14546" cy="7340"/>
            </a:xfrm>
            <a:custGeom>
              <a:avLst/>
              <a:gdLst/>
              <a:ahLst/>
              <a:cxnLst/>
              <a:rect l="l" t="t" r="r" b="b"/>
              <a:pathLst>
                <a:path w="218" h="110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63" y="28"/>
                    <a:pt x="82" y="55"/>
                    <a:pt x="0" y="82"/>
                  </a:cubicBezTo>
                  <a:cubicBezTo>
                    <a:pt x="27" y="82"/>
                    <a:pt x="55" y="109"/>
                    <a:pt x="82" y="109"/>
                  </a:cubicBezTo>
                  <a:cubicBezTo>
                    <a:pt x="163" y="109"/>
                    <a:pt x="190" y="55"/>
                    <a:pt x="21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3084269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3058913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3087872" y="1998828"/>
              <a:ext cx="16348" cy="7340"/>
            </a:xfrm>
            <a:custGeom>
              <a:avLst/>
              <a:gdLst/>
              <a:ahLst/>
              <a:cxnLst/>
              <a:rect l="l" t="t" r="r" b="b"/>
              <a:pathLst>
                <a:path w="245" h="110" extrusionOk="0">
                  <a:moveTo>
                    <a:pt x="109" y="1"/>
                  </a:moveTo>
                  <a:cubicBezTo>
                    <a:pt x="55" y="1"/>
                    <a:pt x="28" y="28"/>
                    <a:pt x="0" y="55"/>
                  </a:cubicBezTo>
                  <a:cubicBezTo>
                    <a:pt x="28" y="82"/>
                    <a:pt x="55" y="109"/>
                    <a:pt x="82" y="109"/>
                  </a:cubicBezTo>
                  <a:lnTo>
                    <a:pt x="245" y="109"/>
                  </a:lnTo>
                  <a:cubicBezTo>
                    <a:pt x="217" y="55"/>
                    <a:pt x="163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3087872" y="2051342"/>
              <a:ext cx="16348" cy="19951"/>
            </a:xfrm>
            <a:custGeom>
              <a:avLst/>
              <a:gdLst/>
              <a:ahLst/>
              <a:cxnLst/>
              <a:rect l="l" t="t" r="r" b="b"/>
              <a:pathLst>
                <a:path w="245" h="299" extrusionOk="0">
                  <a:moveTo>
                    <a:pt x="109" y="0"/>
                  </a:moveTo>
                  <a:cubicBezTo>
                    <a:pt x="82" y="0"/>
                    <a:pt x="82" y="28"/>
                    <a:pt x="82" y="28"/>
                  </a:cubicBezTo>
                  <a:cubicBezTo>
                    <a:pt x="28" y="109"/>
                    <a:pt x="28" y="190"/>
                    <a:pt x="0" y="272"/>
                  </a:cubicBezTo>
                  <a:cubicBezTo>
                    <a:pt x="28" y="299"/>
                    <a:pt x="55" y="299"/>
                    <a:pt x="109" y="299"/>
                  </a:cubicBezTo>
                  <a:cubicBezTo>
                    <a:pt x="190" y="299"/>
                    <a:pt x="245" y="245"/>
                    <a:pt x="245" y="163"/>
                  </a:cubicBezTo>
                  <a:cubicBezTo>
                    <a:pt x="245" y="55"/>
                    <a:pt x="190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3111427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17" y="326"/>
                    <a:pt x="298" y="245"/>
                    <a:pt x="298" y="163"/>
                  </a:cubicBezTo>
                  <a:cubicBezTo>
                    <a:pt x="298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3093277" y="2208816"/>
              <a:ext cx="9141" cy="7273"/>
            </a:xfrm>
            <a:custGeom>
              <a:avLst/>
              <a:gdLst/>
              <a:ahLst/>
              <a:cxnLst/>
              <a:rect l="l" t="t" r="r" b="b"/>
              <a:pathLst>
                <a:path w="137" h="109" extrusionOk="0">
                  <a:moveTo>
                    <a:pt x="1" y="0"/>
                  </a:moveTo>
                  <a:cubicBezTo>
                    <a:pt x="1" y="54"/>
                    <a:pt x="1" y="109"/>
                    <a:pt x="55" y="109"/>
                  </a:cubicBezTo>
                  <a:cubicBezTo>
                    <a:pt x="109" y="109"/>
                    <a:pt x="109" y="82"/>
                    <a:pt x="136" y="54"/>
                  </a:cubicBezTo>
                  <a:cubicBezTo>
                    <a:pt x="109" y="27"/>
                    <a:pt x="55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3031755" y="1841420"/>
              <a:ext cx="9141" cy="5471"/>
            </a:xfrm>
            <a:custGeom>
              <a:avLst/>
              <a:gdLst/>
              <a:ahLst/>
              <a:cxnLst/>
              <a:rect l="l" t="t" r="r" b="b"/>
              <a:pathLst>
                <a:path w="137" h="82" extrusionOk="0">
                  <a:moveTo>
                    <a:pt x="136" y="0"/>
                  </a:moveTo>
                  <a:cubicBezTo>
                    <a:pt x="82" y="0"/>
                    <a:pt x="28" y="54"/>
                    <a:pt x="1" y="81"/>
                  </a:cubicBezTo>
                  <a:cubicBezTo>
                    <a:pt x="55" y="81"/>
                    <a:pt x="109" y="27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3058913" y="1873983"/>
              <a:ext cx="19951" cy="14546"/>
            </a:xfrm>
            <a:custGeom>
              <a:avLst/>
              <a:gdLst/>
              <a:ahLst/>
              <a:cxnLst/>
              <a:rect l="l" t="t" r="r" b="b"/>
              <a:pathLst>
                <a:path w="299" h="218" extrusionOk="0">
                  <a:moveTo>
                    <a:pt x="272" y="0"/>
                  </a:moveTo>
                  <a:cubicBezTo>
                    <a:pt x="190" y="0"/>
                    <a:pt x="82" y="55"/>
                    <a:pt x="1" y="109"/>
                  </a:cubicBezTo>
                  <a:cubicBezTo>
                    <a:pt x="28" y="163"/>
                    <a:pt x="82" y="217"/>
                    <a:pt x="136" y="217"/>
                  </a:cubicBezTo>
                  <a:cubicBezTo>
                    <a:pt x="218" y="217"/>
                    <a:pt x="299" y="136"/>
                    <a:pt x="299" y="55"/>
                  </a:cubicBezTo>
                  <a:cubicBezTo>
                    <a:pt x="299" y="27"/>
                    <a:pt x="299" y="27"/>
                    <a:pt x="27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3039029" y="1893867"/>
              <a:ext cx="12744" cy="20017"/>
            </a:xfrm>
            <a:custGeom>
              <a:avLst/>
              <a:gdLst/>
              <a:ahLst/>
              <a:cxnLst/>
              <a:rect l="l" t="t" r="r" b="b"/>
              <a:pathLst>
                <a:path w="191" h="300" extrusionOk="0">
                  <a:moveTo>
                    <a:pt x="82" y="1"/>
                  </a:moveTo>
                  <a:cubicBezTo>
                    <a:pt x="54" y="28"/>
                    <a:pt x="54" y="28"/>
                    <a:pt x="27" y="55"/>
                  </a:cubicBezTo>
                  <a:cubicBezTo>
                    <a:pt x="0" y="82"/>
                    <a:pt x="27" y="218"/>
                    <a:pt x="0" y="299"/>
                  </a:cubicBezTo>
                  <a:lnTo>
                    <a:pt x="54" y="299"/>
                  </a:lnTo>
                  <a:cubicBezTo>
                    <a:pt x="136" y="299"/>
                    <a:pt x="190" y="245"/>
                    <a:pt x="190" y="163"/>
                  </a:cubicBezTo>
                  <a:cubicBezTo>
                    <a:pt x="190" y="82"/>
                    <a:pt x="136" y="28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3031755" y="1946381"/>
              <a:ext cx="20017" cy="16348"/>
            </a:xfrm>
            <a:custGeom>
              <a:avLst/>
              <a:gdLst/>
              <a:ahLst/>
              <a:cxnLst/>
              <a:rect l="l" t="t" r="r" b="b"/>
              <a:pathLst>
                <a:path w="300" h="245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28" y="190"/>
                    <a:pt x="55" y="217"/>
                    <a:pt x="55" y="217"/>
                  </a:cubicBezTo>
                  <a:cubicBezTo>
                    <a:pt x="55" y="217"/>
                    <a:pt x="163" y="244"/>
                    <a:pt x="272" y="244"/>
                  </a:cubicBezTo>
                  <a:cubicBezTo>
                    <a:pt x="299" y="217"/>
                    <a:pt x="299" y="190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3058913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109" y="0"/>
                    <a:pt x="109" y="27"/>
                    <a:pt x="82" y="27"/>
                  </a:cubicBezTo>
                  <a:lnTo>
                    <a:pt x="82" y="54"/>
                  </a:lnTo>
                  <a:lnTo>
                    <a:pt x="28" y="54"/>
                  </a:lnTo>
                  <a:cubicBezTo>
                    <a:pt x="1" y="81"/>
                    <a:pt x="1" y="109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3031755" y="2051342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3006399" y="2025986"/>
              <a:ext cx="14546" cy="20017"/>
            </a:xfrm>
            <a:custGeom>
              <a:avLst/>
              <a:gdLst/>
              <a:ahLst/>
              <a:cxnLst/>
              <a:rect l="l" t="t" r="r" b="b"/>
              <a:pathLst>
                <a:path w="218" h="300" extrusionOk="0">
                  <a:moveTo>
                    <a:pt x="109" y="1"/>
                  </a:moveTo>
                  <a:cubicBezTo>
                    <a:pt x="28" y="1"/>
                    <a:pt x="1" y="82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164" y="299"/>
                    <a:pt x="191" y="272"/>
                    <a:pt x="218" y="272"/>
                  </a:cubicBezTo>
                  <a:cubicBezTo>
                    <a:pt x="191" y="191"/>
                    <a:pt x="137" y="136"/>
                    <a:pt x="55" y="82"/>
                  </a:cubicBezTo>
                  <a:cubicBezTo>
                    <a:pt x="55" y="28"/>
                    <a:pt x="82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3006399" y="2076698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3006399" y="2130946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3058913" y="2129145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18"/>
                    <a:pt x="1" y="245"/>
                    <a:pt x="55" y="299"/>
                  </a:cubicBezTo>
                  <a:lnTo>
                    <a:pt x="82" y="299"/>
                  </a:lnTo>
                  <a:cubicBezTo>
                    <a:pt x="136" y="299"/>
                    <a:pt x="218" y="245"/>
                    <a:pt x="299" y="191"/>
                  </a:cubicBezTo>
                  <a:cubicBezTo>
                    <a:pt x="299" y="191"/>
                    <a:pt x="299" y="191"/>
                    <a:pt x="299" y="164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3174750" y="2239577"/>
              <a:ext cx="9141" cy="14546"/>
            </a:xfrm>
            <a:custGeom>
              <a:avLst/>
              <a:gdLst/>
              <a:ahLst/>
              <a:cxnLst/>
              <a:rect l="l" t="t" r="r" b="b"/>
              <a:pathLst>
                <a:path w="137" h="218" extrusionOk="0">
                  <a:moveTo>
                    <a:pt x="109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136"/>
                    <a:pt x="28" y="163"/>
                    <a:pt x="82" y="217"/>
                  </a:cubicBezTo>
                  <a:cubicBezTo>
                    <a:pt x="109" y="190"/>
                    <a:pt x="136" y="136"/>
                    <a:pt x="136" y="82"/>
                  </a:cubicBezTo>
                  <a:cubicBezTo>
                    <a:pt x="136" y="55"/>
                    <a:pt x="109" y="27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3136716" y="2103855"/>
              <a:ext cx="16348" cy="14546"/>
            </a:xfrm>
            <a:custGeom>
              <a:avLst/>
              <a:gdLst/>
              <a:ahLst/>
              <a:cxnLst/>
              <a:rect l="l" t="t" r="r" b="b"/>
              <a:pathLst>
                <a:path w="245" h="218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163"/>
                    <a:pt x="1" y="190"/>
                    <a:pt x="28" y="217"/>
                  </a:cubicBezTo>
                  <a:cubicBezTo>
                    <a:pt x="82" y="190"/>
                    <a:pt x="164" y="109"/>
                    <a:pt x="245" y="27"/>
                  </a:cubicBezTo>
                  <a:cubicBezTo>
                    <a:pt x="218" y="0"/>
                    <a:pt x="191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3163874" y="2087507"/>
              <a:ext cx="67" cy="1935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28"/>
                  </a:cubicBezTo>
                  <a:cubicBezTo>
                    <a:pt x="1" y="28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3136716" y="2161774"/>
              <a:ext cx="16348" cy="14546"/>
            </a:xfrm>
            <a:custGeom>
              <a:avLst/>
              <a:gdLst/>
              <a:ahLst/>
              <a:cxnLst/>
              <a:rect l="l" t="t" r="r" b="b"/>
              <a:pathLst>
                <a:path w="245" h="218" extrusionOk="0">
                  <a:moveTo>
                    <a:pt x="28" y="0"/>
                  </a:moveTo>
                  <a:cubicBezTo>
                    <a:pt x="1" y="27"/>
                    <a:pt x="1" y="54"/>
                    <a:pt x="1" y="81"/>
                  </a:cubicBezTo>
                  <a:cubicBezTo>
                    <a:pt x="1" y="163"/>
                    <a:pt x="82" y="217"/>
                    <a:pt x="164" y="217"/>
                  </a:cubicBezTo>
                  <a:cubicBezTo>
                    <a:pt x="191" y="217"/>
                    <a:pt x="218" y="217"/>
                    <a:pt x="245" y="190"/>
                  </a:cubicBezTo>
                  <a:cubicBezTo>
                    <a:pt x="245" y="190"/>
                    <a:pt x="245" y="163"/>
                    <a:pt x="245" y="163"/>
                  </a:cubicBezTo>
                  <a:cubicBezTo>
                    <a:pt x="191" y="81"/>
                    <a:pt x="109" y="27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3116832" y="2129145"/>
              <a:ext cx="12744" cy="12744"/>
            </a:xfrm>
            <a:custGeom>
              <a:avLst/>
              <a:gdLst/>
              <a:ahLst/>
              <a:cxnLst/>
              <a:rect l="l" t="t" r="r" b="b"/>
              <a:pathLst>
                <a:path w="191" h="191" extrusionOk="0">
                  <a:moveTo>
                    <a:pt x="55" y="1"/>
                  </a:moveTo>
                  <a:cubicBezTo>
                    <a:pt x="55" y="1"/>
                    <a:pt x="55" y="28"/>
                    <a:pt x="28" y="28"/>
                  </a:cubicBezTo>
                  <a:cubicBezTo>
                    <a:pt x="0" y="82"/>
                    <a:pt x="82" y="164"/>
                    <a:pt x="190" y="191"/>
                  </a:cubicBezTo>
                  <a:cubicBezTo>
                    <a:pt x="136" y="109"/>
                    <a:pt x="136" y="55"/>
                    <a:pt x="82" y="28"/>
                  </a:cubicBezTo>
                  <a:cubicBezTo>
                    <a:pt x="82" y="28"/>
                    <a:pt x="82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3084269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27" y="55"/>
                    <a:pt x="0" y="109"/>
                  </a:cubicBezTo>
                  <a:cubicBezTo>
                    <a:pt x="0" y="136"/>
                    <a:pt x="0" y="163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3071591" y="2190733"/>
              <a:ext cx="7273" cy="12678"/>
            </a:xfrm>
            <a:custGeom>
              <a:avLst/>
              <a:gdLst/>
              <a:ahLst/>
              <a:cxnLst/>
              <a:rect l="l" t="t" r="r" b="b"/>
              <a:pathLst>
                <a:path w="109" h="190" extrusionOk="0">
                  <a:moveTo>
                    <a:pt x="109" y="0"/>
                  </a:moveTo>
                  <a:cubicBezTo>
                    <a:pt x="82" y="54"/>
                    <a:pt x="0" y="54"/>
                    <a:pt x="0" y="190"/>
                  </a:cubicBezTo>
                  <a:cubicBezTo>
                    <a:pt x="55" y="163"/>
                    <a:pt x="109" y="109"/>
                    <a:pt x="109" y="27"/>
                  </a:cubicBezTo>
                  <a:cubicBezTo>
                    <a:pt x="109" y="27"/>
                    <a:pt x="109" y="27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3478822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3451664" y="163143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3478822" y="160427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3451664" y="168394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3478822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3451664" y="173639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3478822" y="170930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3478822" y="176174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3426308" y="1504786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" y="0"/>
                  </a:moveTo>
                  <a:cubicBezTo>
                    <a:pt x="1" y="27"/>
                    <a:pt x="1" y="54"/>
                    <a:pt x="1" y="81"/>
                  </a:cubicBezTo>
                  <a:cubicBezTo>
                    <a:pt x="1" y="163"/>
                    <a:pt x="55" y="217"/>
                    <a:pt x="136" y="217"/>
                  </a:cubicBezTo>
                  <a:lnTo>
                    <a:pt x="218" y="217"/>
                  </a:lnTo>
                  <a:cubicBezTo>
                    <a:pt x="163" y="190"/>
                    <a:pt x="136" y="190"/>
                    <a:pt x="136" y="163"/>
                  </a:cubicBezTo>
                  <a:cubicBezTo>
                    <a:pt x="82" y="109"/>
                    <a:pt x="82" y="54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3426308" y="160427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3426308" y="165678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3426308" y="1709302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3426308" y="1761749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18"/>
                    <a:pt x="28" y="272"/>
                    <a:pt x="82" y="299"/>
                  </a:cubicBezTo>
                  <a:lnTo>
                    <a:pt x="218" y="299"/>
                  </a:lnTo>
                  <a:cubicBezTo>
                    <a:pt x="272" y="272"/>
                    <a:pt x="299" y="218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3346704" y="152647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3346704" y="157898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3373861" y="1607945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244" y="0"/>
                  </a:moveTo>
                  <a:cubicBezTo>
                    <a:pt x="217" y="27"/>
                    <a:pt x="163" y="54"/>
                    <a:pt x="109" y="54"/>
                  </a:cubicBezTo>
                  <a:cubicBezTo>
                    <a:pt x="81" y="54"/>
                    <a:pt x="27" y="82"/>
                    <a:pt x="0" y="109"/>
                  </a:cubicBezTo>
                  <a:cubicBezTo>
                    <a:pt x="0" y="190"/>
                    <a:pt x="81" y="271"/>
                    <a:pt x="136" y="271"/>
                  </a:cubicBezTo>
                  <a:cubicBezTo>
                    <a:pt x="244" y="271"/>
                    <a:pt x="298" y="190"/>
                    <a:pt x="298" y="109"/>
                  </a:cubicBezTo>
                  <a:cubicBezTo>
                    <a:pt x="298" y="54"/>
                    <a:pt x="271" y="27"/>
                    <a:pt x="24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3346704" y="168394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3373861" y="1669466"/>
              <a:ext cx="19951" cy="9075"/>
            </a:xfrm>
            <a:custGeom>
              <a:avLst/>
              <a:gdLst/>
              <a:ahLst/>
              <a:cxnLst/>
              <a:rect l="l" t="t" r="r" b="b"/>
              <a:pathLst>
                <a:path w="299" h="136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58" y="27"/>
                    <a:pt x="210" y="34"/>
                    <a:pt x="159" y="34"/>
                  </a:cubicBezTo>
                  <a:cubicBezTo>
                    <a:pt x="109" y="34"/>
                    <a:pt x="54" y="27"/>
                    <a:pt x="0" y="27"/>
                  </a:cubicBezTo>
                  <a:cubicBezTo>
                    <a:pt x="27" y="82"/>
                    <a:pt x="81" y="136"/>
                    <a:pt x="136" y="136"/>
                  </a:cubicBezTo>
                  <a:cubicBezTo>
                    <a:pt x="217" y="136"/>
                    <a:pt x="271" y="82"/>
                    <a:pt x="29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3294190" y="152647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3321348" y="1499314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3294190" y="157898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3321348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3294190" y="1631432"/>
              <a:ext cx="21819" cy="18149"/>
            </a:xfrm>
            <a:custGeom>
              <a:avLst/>
              <a:gdLst/>
              <a:ahLst/>
              <a:cxnLst/>
              <a:rect l="l" t="t" r="r" b="b"/>
              <a:pathLst>
                <a:path w="327" h="272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191"/>
                    <a:pt x="28" y="245"/>
                    <a:pt x="82" y="272"/>
                  </a:cubicBezTo>
                  <a:cubicBezTo>
                    <a:pt x="136" y="272"/>
                    <a:pt x="190" y="272"/>
                    <a:pt x="218" y="245"/>
                  </a:cubicBezTo>
                  <a:cubicBezTo>
                    <a:pt x="245" y="218"/>
                    <a:pt x="272" y="191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3268834" y="1499314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7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3241743" y="152647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3241743" y="157898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1" y="0"/>
                    <a:pt x="0" y="54"/>
                    <a:pt x="0" y="136"/>
                  </a:cubicBezTo>
                  <a:cubicBezTo>
                    <a:pt x="0" y="217"/>
                    <a:pt x="81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3268834" y="155182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7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3241743" y="163143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3268834" y="160427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7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4"/>
                  </a:cubicBezTo>
                  <a:cubicBezTo>
                    <a:pt x="299" y="82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3241743" y="168394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1" y="0"/>
                    <a:pt x="0" y="55"/>
                    <a:pt x="0" y="136"/>
                  </a:cubicBezTo>
                  <a:cubicBezTo>
                    <a:pt x="0" y="217"/>
                    <a:pt x="54" y="272"/>
                    <a:pt x="136" y="299"/>
                  </a:cubicBezTo>
                  <a:cubicBezTo>
                    <a:pt x="163" y="217"/>
                    <a:pt x="217" y="136"/>
                    <a:pt x="298" y="109"/>
                  </a:cubicBezTo>
                  <a:cubicBezTo>
                    <a:pt x="271" y="27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3216387" y="1709302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lnTo>
                    <a:pt x="299" y="163"/>
                  </a:lnTo>
                  <a:cubicBezTo>
                    <a:pt x="299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3216387" y="1499314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28"/>
                    <a:pt x="0" y="82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82"/>
                    <a:pt x="244" y="28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3189230" y="152647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3189230" y="157898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3216387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3189230" y="163143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3216387" y="160427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4"/>
                  </a:cubicBezTo>
                  <a:cubicBezTo>
                    <a:pt x="299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3189230" y="168394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3216387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3189230" y="1736393"/>
              <a:ext cx="19951" cy="18216"/>
            </a:xfrm>
            <a:custGeom>
              <a:avLst/>
              <a:gdLst/>
              <a:ahLst/>
              <a:cxnLst/>
              <a:rect l="l" t="t" r="r" b="b"/>
              <a:pathLst>
                <a:path w="299" h="273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191"/>
                    <a:pt x="28" y="245"/>
                    <a:pt x="55" y="272"/>
                  </a:cubicBezTo>
                  <a:cubicBezTo>
                    <a:pt x="109" y="137"/>
                    <a:pt x="217" y="137"/>
                    <a:pt x="299" y="82"/>
                  </a:cubicBezTo>
                  <a:cubicBezTo>
                    <a:pt x="272" y="28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3163874" y="1814263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72" y="271"/>
                    <a:pt x="299" y="190"/>
                  </a:cubicBezTo>
                  <a:cubicBezTo>
                    <a:pt x="272" y="190"/>
                    <a:pt x="272" y="190"/>
                    <a:pt x="245" y="163"/>
                  </a:cubicBezTo>
                  <a:cubicBezTo>
                    <a:pt x="272" y="136"/>
                    <a:pt x="272" y="109"/>
                    <a:pt x="272" y="109"/>
                  </a:cubicBezTo>
                  <a:cubicBezTo>
                    <a:pt x="272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3136716" y="1526472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3163874" y="1499314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109" y="28"/>
                    <a:pt x="55" y="55"/>
                    <a:pt x="1" y="136"/>
                  </a:cubicBezTo>
                  <a:cubicBezTo>
                    <a:pt x="1" y="136"/>
                    <a:pt x="1" y="136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82"/>
                    <a:pt x="245" y="28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3136716" y="1578985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3163874" y="1551828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3165675" y="1604275"/>
              <a:ext cx="7340" cy="3737"/>
            </a:xfrm>
            <a:custGeom>
              <a:avLst/>
              <a:gdLst/>
              <a:ahLst/>
              <a:cxnLst/>
              <a:rect l="l" t="t" r="r" b="b"/>
              <a:pathLst>
                <a:path w="110" h="56" extrusionOk="0">
                  <a:moveTo>
                    <a:pt x="109" y="1"/>
                  </a:moveTo>
                  <a:cubicBezTo>
                    <a:pt x="55" y="1"/>
                    <a:pt x="28" y="28"/>
                    <a:pt x="1" y="55"/>
                  </a:cubicBezTo>
                  <a:cubicBezTo>
                    <a:pt x="28" y="55"/>
                    <a:pt x="82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3136716" y="1631432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109" y="1"/>
                    <a:pt x="82" y="1"/>
                    <a:pt x="55" y="28"/>
                  </a:cubicBezTo>
                  <a:cubicBezTo>
                    <a:pt x="136" y="82"/>
                    <a:pt x="191" y="163"/>
                    <a:pt x="218" y="191"/>
                  </a:cubicBezTo>
                  <a:cubicBezTo>
                    <a:pt x="136" y="191"/>
                    <a:pt x="82" y="163"/>
                    <a:pt x="1" y="109"/>
                  </a:cubicBezTo>
                  <a:cubicBezTo>
                    <a:pt x="1" y="109"/>
                    <a:pt x="1" y="136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3163874" y="1607945"/>
              <a:ext cx="20017" cy="18149"/>
            </a:xfrm>
            <a:custGeom>
              <a:avLst/>
              <a:gdLst/>
              <a:ahLst/>
              <a:cxnLst/>
              <a:rect l="l" t="t" r="r" b="b"/>
              <a:pathLst>
                <a:path w="300" h="272" extrusionOk="0">
                  <a:moveTo>
                    <a:pt x="245" y="0"/>
                  </a:moveTo>
                  <a:cubicBezTo>
                    <a:pt x="163" y="54"/>
                    <a:pt x="82" y="82"/>
                    <a:pt x="1" y="136"/>
                  </a:cubicBezTo>
                  <a:cubicBezTo>
                    <a:pt x="1" y="190"/>
                    <a:pt x="55" y="271"/>
                    <a:pt x="136" y="271"/>
                  </a:cubicBezTo>
                  <a:cubicBezTo>
                    <a:pt x="218" y="271"/>
                    <a:pt x="299" y="190"/>
                    <a:pt x="299" y="109"/>
                  </a:cubicBezTo>
                  <a:cubicBezTo>
                    <a:pt x="299" y="54"/>
                    <a:pt x="272" y="27"/>
                    <a:pt x="24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3111427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81" y="0"/>
                    <a:pt x="27" y="28"/>
                    <a:pt x="0" y="82"/>
                  </a:cubicBezTo>
                  <a:cubicBezTo>
                    <a:pt x="27" y="109"/>
                    <a:pt x="27" y="109"/>
                    <a:pt x="27" y="136"/>
                  </a:cubicBezTo>
                  <a:cubicBezTo>
                    <a:pt x="27" y="163"/>
                    <a:pt x="27" y="190"/>
                    <a:pt x="0" y="217"/>
                  </a:cubicBezTo>
                  <a:cubicBezTo>
                    <a:pt x="27" y="272"/>
                    <a:pt x="81" y="326"/>
                    <a:pt x="136" y="326"/>
                  </a:cubicBezTo>
                  <a:cubicBezTo>
                    <a:pt x="217" y="326"/>
                    <a:pt x="298" y="245"/>
                    <a:pt x="298" y="163"/>
                  </a:cubicBezTo>
                  <a:cubicBezTo>
                    <a:pt x="298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3136716" y="168394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36"/>
                  </a:cubicBezTo>
                  <a:cubicBezTo>
                    <a:pt x="299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3163874" y="1656788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3136716" y="1736393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37"/>
                  </a:cubicBezTo>
                  <a:cubicBezTo>
                    <a:pt x="299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3163874" y="1709302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6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36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1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3111427" y="1761749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191"/>
                    <a:pt x="0" y="218"/>
                    <a:pt x="0" y="245"/>
                  </a:cubicBezTo>
                  <a:lnTo>
                    <a:pt x="271" y="245"/>
                  </a:lnTo>
                  <a:cubicBezTo>
                    <a:pt x="298" y="218"/>
                    <a:pt x="298" y="191"/>
                    <a:pt x="298" y="163"/>
                  </a:cubicBezTo>
                  <a:cubicBezTo>
                    <a:pt x="298" y="82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3136716" y="1801585"/>
              <a:ext cx="20017" cy="7273"/>
            </a:xfrm>
            <a:custGeom>
              <a:avLst/>
              <a:gdLst/>
              <a:ahLst/>
              <a:cxnLst/>
              <a:rect l="l" t="t" r="r" b="b"/>
              <a:pathLst>
                <a:path w="300" h="109" extrusionOk="0">
                  <a:moveTo>
                    <a:pt x="1" y="0"/>
                  </a:moveTo>
                  <a:cubicBezTo>
                    <a:pt x="28" y="55"/>
                    <a:pt x="82" y="109"/>
                    <a:pt x="164" y="109"/>
                  </a:cubicBezTo>
                  <a:cubicBezTo>
                    <a:pt x="218" y="109"/>
                    <a:pt x="299" y="55"/>
                    <a:pt x="29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3163874" y="1761749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3111427" y="181426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8" y="244"/>
                    <a:pt x="298" y="163"/>
                  </a:cubicBezTo>
                  <a:cubicBezTo>
                    <a:pt x="298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084269" y="152647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084269" y="157898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111427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8" y="244"/>
                    <a:pt x="298" y="163"/>
                  </a:cubicBezTo>
                  <a:cubicBezTo>
                    <a:pt x="298" y="82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111427" y="1604275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36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54" y="164"/>
                    <a:pt x="81" y="55"/>
                    <a:pt x="136" y="55"/>
                  </a:cubicBezTo>
                  <a:cubicBezTo>
                    <a:pt x="190" y="55"/>
                    <a:pt x="217" y="82"/>
                    <a:pt x="298" y="109"/>
                  </a:cubicBezTo>
                  <a:cubicBezTo>
                    <a:pt x="271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084269" y="1631432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82" y="191"/>
                    <a:pt x="163" y="218"/>
                    <a:pt x="244" y="272"/>
                  </a:cubicBezTo>
                  <a:cubicBezTo>
                    <a:pt x="299" y="245"/>
                    <a:pt x="299" y="191"/>
                    <a:pt x="299" y="136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113228" y="1620623"/>
              <a:ext cx="10876" cy="5471"/>
            </a:xfrm>
            <a:custGeom>
              <a:avLst/>
              <a:gdLst/>
              <a:ahLst/>
              <a:cxnLst/>
              <a:rect l="l" t="t" r="r" b="b"/>
              <a:pathLst>
                <a:path w="163" h="82" extrusionOk="0">
                  <a:moveTo>
                    <a:pt x="0" y="0"/>
                  </a:moveTo>
                  <a:cubicBezTo>
                    <a:pt x="27" y="27"/>
                    <a:pt x="54" y="81"/>
                    <a:pt x="109" y="81"/>
                  </a:cubicBezTo>
                  <a:cubicBezTo>
                    <a:pt x="136" y="81"/>
                    <a:pt x="136" y="54"/>
                    <a:pt x="163" y="54"/>
                  </a:cubicBezTo>
                  <a:cubicBezTo>
                    <a:pt x="136" y="54"/>
                    <a:pt x="109" y="27"/>
                    <a:pt x="82" y="27"/>
                  </a:cubicBezTo>
                  <a:cubicBezTo>
                    <a:pt x="54" y="0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084269" y="168394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36"/>
                  </a:cubicBezTo>
                  <a:cubicBezTo>
                    <a:pt x="299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067988" y="1709302"/>
              <a:ext cx="5471" cy="1868"/>
            </a:xfrm>
            <a:custGeom>
              <a:avLst/>
              <a:gdLst/>
              <a:ahLst/>
              <a:cxnLst/>
              <a:rect l="l" t="t" r="r" b="b"/>
              <a:pathLst>
                <a:path w="82" h="28" extrusionOk="0">
                  <a:moveTo>
                    <a:pt x="0" y="0"/>
                  </a:moveTo>
                  <a:lnTo>
                    <a:pt x="0" y="27"/>
                  </a:lnTo>
                  <a:lnTo>
                    <a:pt x="82" y="27"/>
                  </a:lnTo>
                  <a:cubicBezTo>
                    <a:pt x="54" y="27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084269" y="173639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37"/>
                  </a:cubicBezTo>
                  <a:cubicBezTo>
                    <a:pt x="299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3111427" y="170930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36" y="326"/>
                  </a:cubicBezTo>
                  <a:cubicBezTo>
                    <a:pt x="217" y="326"/>
                    <a:pt x="298" y="244"/>
                    <a:pt x="298" y="163"/>
                  </a:cubicBezTo>
                  <a:cubicBezTo>
                    <a:pt x="298" y="81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3058913" y="1761749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163"/>
                    <a:pt x="1" y="191"/>
                    <a:pt x="1" y="191"/>
                  </a:cubicBezTo>
                  <a:cubicBezTo>
                    <a:pt x="82" y="245"/>
                    <a:pt x="163" y="245"/>
                    <a:pt x="245" y="272"/>
                  </a:cubicBezTo>
                  <a:cubicBezTo>
                    <a:pt x="272" y="245"/>
                    <a:pt x="299" y="218"/>
                    <a:pt x="299" y="163"/>
                  </a:cubicBezTo>
                  <a:cubicBezTo>
                    <a:pt x="299" y="82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037227" y="1542753"/>
              <a:ext cx="10876" cy="3670"/>
            </a:xfrm>
            <a:custGeom>
              <a:avLst/>
              <a:gdLst/>
              <a:ahLst/>
              <a:cxnLst/>
              <a:rect l="l" t="t" r="r" b="b"/>
              <a:pathLst>
                <a:path w="163" h="55" extrusionOk="0">
                  <a:moveTo>
                    <a:pt x="163" y="1"/>
                  </a:moveTo>
                  <a:cubicBezTo>
                    <a:pt x="136" y="28"/>
                    <a:pt x="81" y="28"/>
                    <a:pt x="0" y="28"/>
                  </a:cubicBezTo>
                  <a:cubicBezTo>
                    <a:pt x="27" y="55"/>
                    <a:pt x="54" y="55"/>
                    <a:pt x="81" y="55"/>
                  </a:cubicBezTo>
                  <a:cubicBezTo>
                    <a:pt x="109" y="55"/>
                    <a:pt x="136" y="28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3031755" y="1578985"/>
              <a:ext cx="20017" cy="9075"/>
            </a:xfrm>
            <a:custGeom>
              <a:avLst/>
              <a:gdLst/>
              <a:ahLst/>
              <a:cxnLst/>
              <a:rect l="l" t="t" r="r" b="b"/>
              <a:pathLst>
                <a:path w="300" h="136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lnTo>
                    <a:pt x="299" y="136"/>
                  </a:lnTo>
                  <a:cubicBezTo>
                    <a:pt x="299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040830" y="1587993"/>
              <a:ext cx="10943" cy="10943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1"/>
                  </a:moveTo>
                  <a:lnTo>
                    <a:pt x="163" y="1"/>
                  </a:lnTo>
                  <a:cubicBezTo>
                    <a:pt x="82" y="28"/>
                    <a:pt x="55" y="55"/>
                    <a:pt x="0" y="109"/>
                  </a:cubicBezTo>
                  <a:cubicBezTo>
                    <a:pt x="0" y="136"/>
                    <a:pt x="27" y="136"/>
                    <a:pt x="55" y="164"/>
                  </a:cubicBezTo>
                  <a:cubicBezTo>
                    <a:pt x="109" y="136"/>
                    <a:pt x="163" y="82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058913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190"/>
                    <a:pt x="1" y="217"/>
                    <a:pt x="1" y="244"/>
                  </a:cubicBezTo>
                  <a:lnTo>
                    <a:pt x="55" y="244"/>
                  </a:lnTo>
                  <a:cubicBezTo>
                    <a:pt x="55" y="244"/>
                    <a:pt x="28" y="244"/>
                    <a:pt x="28" y="272"/>
                  </a:cubicBezTo>
                  <a:cubicBezTo>
                    <a:pt x="55" y="299"/>
                    <a:pt x="109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3060715" y="1604275"/>
              <a:ext cx="14546" cy="3737"/>
            </a:xfrm>
            <a:custGeom>
              <a:avLst/>
              <a:gdLst/>
              <a:ahLst/>
              <a:cxnLst/>
              <a:rect l="l" t="t" r="r" b="b"/>
              <a:pathLst>
                <a:path w="218" h="56" extrusionOk="0">
                  <a:moveTo>
                    <a:pt x="109" y="1"/>
                  </a:moveTo>
                  <a:cubicBezTo>
                    <a:pt x="82" y="1"/>
                    <a:pt x="28" y="28"/>
                    <a:pt x="1" y="55"/>
                  </a:cubicBezTo>
                  <a:lnTo>
                    <a:pt x="218" y="55"/>
                  </a:lnTo>
                  <a:cubicBezTo>
                    <a:pt x="191" y="28"/>
                    <a:pt x="163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3031755" y="1631432"/>
              <a:ext cx="20017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3058913" y="1616953"/>
              <a:ext cx="5471" cy="7340"/>
            </a:xfrm>
            <a:custGeom>
              <a:avLst/>
              <a:gdLst/>
              <a:ahLst/>
              <a:cxnLst/>
              <a:rect l="l" t="t" r="r" b="b"/>
              <a:pathLst>
                <a:path w="82" h="110" extrusionOk="0">
                  <a:moveTo>
                    <a:pt x="1" y="1"/>
                  </a:moveTo>
                  <a:cubicBezTo>
                    <a:pt x="1" y="55"/>
                    <a:pt x="28" y="82"/>
                    <a:pt x="82" y="109"/>
                  </a:cubicBezTo>
                  <a:cubicBezTo>
                    <a:pt x="82" y="28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3058913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3006399" y="1656788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82" y="0"/>
                    <a:pt x="55" y="28"/>
                    <a:pt x="28" y="82"/>
                  </a:cubicBezTo>
                  <a:cubicBezTo>
                    <a:pt x="55" y="82"/>
                    <a:pt x="109" y="109"/>
                    <a:pt x="164" y="136"/>
                  </a:cubicBezTo>
                  <a:lnTo>
                    <a:pt x="1" y="136"/>
                  </a:lnTo>
                  <a:cubicBezTo>
                    <a:pt x="1" y="136"/>
                    <a:pt x="1" y="163"/>
                    <a:pt x="1" y="163"/>
                  </a:cubicBezTo>
                  <a:cubicBezTo>
                    <a:pt x="1" y="245"/>
                    <a:pt x="55" y="326"/>
                    <a:pt x="137" y="326"/>
                  </a:cubicBezTo>
                  <a:cubicBezTo>
                    <a:pt x="218" y="326"/>
                    <a:pt x="299" y="245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3031755" y="1683946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190"/>
                    <a:pt x="28" y="217"/>
                    <a:pt x="55" y="244"/>
                  </a:cubicBezTo>
                  <a:cubicBezTo>
                    <a:pt x="55" y="272"/>
                    <a:pt x="82" y="272"/>
                    <a:pt x="109" y="299"/>
                  </a:cubicBezTo>
                  <a:lnTo>
                    <a:pt x="163" y="299"/>
                  </a:lnTo>
                  <a:cubicBezTo>
                    <a:pt x="191" y="299"/>
                    <a:pt x="218" y="299"/>
                    <a:pt x="218" y="272"/>
                  </a:cubicBezTo>
                  <a:lnTo>
                    <a:pt x="218" y="217"/>
                  </a:lnTo>
                  <a:lnTo>
                    <a:pt x="299" y="217"/>
                  </a:lnTo>
                  <a:cubicBezTo>
                    <a:pt x="299" y="190"/>
                    <a:pt x="299" y="163"/>
                    <a:pt x="299" y="136"/>
                  </a:cubicBezTo>
                  <a:cubicBezTo>
                    <a:pt x="299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3042632" y="1754543"/>
              <a:ext cx="5471" cy="1868"/>
            </a:xfrm>
            <a:custGeom>
              <a:avLst/>
              <a:gdLst/>
              <a:ahLst/>
              <a:cxnLst/>
              <a:rect l="l" t="t" r="r" b="b"/>
              <a:pathLst>
                <a:path w="82" h="28" extrusionOk="0">
                  <a:moveTo>
                    <a:pt x="82" y="0"/>
                  </a:moveTo>
                  <a:cubicBezTo>
                    <a:pt x="55" y="0"/>
                    <a:pt x="28" y="0"/>
                    <a:pt x="0" y="27"/>
                  </a:cubicBezTo>
                  <a:cubicBezTo>
                    <a:pt x="55" y="27"/>
                    <a:pt x="82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058913" y="1720112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63" y="1"/>
                  </a:moveTo>
                  <a:cubicBezTo>
                    <a:pt x="109" y="1"/>
                    <a:pt x="28" y="1"/>
                    <a:pt x="1" y="28"/>
                  </a:cubicBezTo>
                  <a:cubicBezTo>
                    <a:pt x="1" y="109"/>
                    <a:pt x="55" y="164"/>
                    <a:pt x="136" y="164"/>
                  </a:cubicBezTo>
                  <a:cubicBezTo>
                    <a:pt x="218" y="164"/>
                    <a:pt x="272" y="109"/>
                    <a:pt x="299" y="28"/>
                  </a:cubicBezTo>
                  <a:cubicBezTo>
                    <a:pt x="245" y="28"/>
                    <a:pt x="218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031755" y="1799783"/>
              <a:ext cx="5538" cy="5471"/>
            </a:xfrm>
            <a:custGeom>
              <a:avLst/>
              <a:gdLst/>
              <a:ahLst/>
              <a:cxnLst/>
              <a:rect l="l" t="t" r="r" b="b"/>
              <a:pathLst>
                <a:path w="83" h="82" extrusionOk="0">
                  <a:moveTo>
                    <a:pt x="1" y="0"/>
                  </a:moveTo>
                  <a:cubicBezTo>
                    <a:pt x="1" y="27"/>
                    <a:pt x="28" y="55"/>
                    <a:pt x="28" y="82"/>
                  </a:cubicBezTo>
                  <a:cubicBezTo>
                    <a:pt x="55" y="55"/>
                    <a:pt x="55" y="55"/>
                    <a:pt x="82" y="55"/>
                  </a:cubicBezTo>
                  <a:cubicBezTo>
                    <a:pt x="55" y="27"/>
                    <a:pt x="28" y="27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058913" y="181606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82" y="0"/>
                  </a:moveTo>
                  <a:cubicBezTo>
                    <a:pt x="28" y="28"/>
                    <a:pt x="1" y="82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82"/>
                    <a:pt x="272" y="28"/>
                    <a:pt x="21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2979309" y="157898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09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27" y="136"/>
                    <a:pt x="27" y="136"/>
                    <a:pt x="54" y="163"/>
                  </a:cubicBezTo>
                  <a:lnTo>
                    <a:pt x="0" y="163"/>
                  </a:lnTo>
                  <a:cubicBezTo>
                    <a:pt x="0" y="244"/>
                    <a:pt x="81" y="299"/>
                    <a:pt x="163" y="299"/>
                  </a:cubicBezTo>
                  <a:cubicBezTo>
                    <a:pt x="244" y="299"/>
                    <a:pt x="298" y="217"/>
                    <a:pt x="298" y="136"/>
                  </a:cubicBezTo>
                  <a:cubicBezTo>
                    <a:pt x="298" y="109"/>
                    <a:pt x="298" y="82"/>
                    <a:pt x="271" y="54"/>
                  </a:cubicBezTo>
                  <a:cubicBezTo>
                    <a:pt x="217" y="27"/>
                    <a:pt x="163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06399" y="1551828"/>
              <a:ext cx="20017" cy="14546"/>
            </a:xfrm>
            <a:custGeom>
              <a:avLst/>
              <a:gdLst/>
              <a:ahLst/>
              <a:cxnLst/>
              <a:rect l="l" t="t" r="r" b="b"/>
              <a:pathLst>
                <a:path w="300" h="218" extrusionOk="0">
                  <a:moveTo>
                    <a:pt x="137" y="0"/>
                  </a:moveTo>
                  <a:cubicBezTo>
                    <a:pt x="82" y="27"/>
                    <a:pt x="55" y="55"/>
                    <a:pt x="1" y="82"/>
                  </a:cubicBezTo>
                  <a:cubicBezTo>
                    <a:pt x="1" y="109"/>
                    <a:pt x="1" y="136"/>
                    <a:pt x="1" y="163"/>
                  </a:cubicBezTo>
                  <a:cubicBezTo>
                    <a:pt x="1" y="190"/>
                    <a:pt x="1" y="217"/>
                    <a:pt x="1" y="217"/>
                  </a:cubicBezTo>
                  <a:lnTo>
                    <a:pt x="82" y="217"/>
                  </a:lnTo>
                  <a:cubicBezTo>
                    <a:pt x="109" y="217"/>
                    <a:pt x="164" y="190"/>
                    <a:pt x="218" y="163"/>
                  </a:cubicBezTo>
                  <a:lnTo>
                    <a:pt x="299" y="163"/>
                  </a:ln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979309" y="163143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1" y="1"/>
                    <a:pt x="0" y="55"/>
                    <a:pt x="0" y="136"/>
                  </a:cubicBezTo>
                  <a:cubicBezTo>
                    <a:pt x="0" y="218"/>
                    <a:pt x="81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006399" y="1606143"/>
              <a:ext cx="20017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09" y="0"/>
                  </a:moveTo>
                  <a:cubicBezTo>
                    <a:pt x="28" y="0"/>
                    <a:pt x="1" y="54"/>
                    <a:pt x="1" y="136"/>
                  </a:cubicBezTo>
                  <a:cubicBezTo>
                    <a:pt x="1" y="217"/>
                    <a:pt x="55" y="298"/>
                    <a:pt x="137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109"/>
                    <a:pt x="299" y="109"/>
                    <a:pt x="299" y="81"/>
                  </a:cubicBezTo>
                  <a:cubicBezTo>
                    <a:pt x="245" y="81"/>
                    <a:pt x="218" y="81"/>
                    <a:pt x="164" y="54"/>
                  </a:cubicBezTo>
                  <a:cubicBezTo>
                    <a:pt x="137" y="54"/>
                    <a:pt x="109" y="27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981110" y="1683946"/>
              <a:ext cx="18149" cy="9075"/>
            </a:xfrm>
            <a:custGeom>
              <a:avLst/>
              <a:gdLst/>
              <a:ahLst/>
              <a:cxnLst/>
              <a:rect l="l" t="t" r="r" b="b"/>
              <a:pathLst>
                <a:path w="272" h="136" extrusionOk="0">
                  <a:moveTo>
                    <a:pt x="136" y="0"/>
                  </a:moveTo>
                  <a:cubicBezTo>
                    <a:pt x="82" y="0"/>
                    <a:pt x="27" y="27"/>
                    <a:pt x="0" y="55"/>
                  </a:cubicBezTo>
                  <a:cubicBezTo>
                    <a:pt x="82" y="109"/>
                    <a:pt x="190" y="136"/>
                    <a:pt x="271" y="136"/>
                  </a:cubicBezTo>
                  <a:cubicBezTo>
                    <a:pt x="271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2993788" y="1694822"/>
              <a:ext cx="5471" cy="7273"/>
            </a:xfrm>
            <a:custGeom>
              <a:avLst/>
              <a:gdLst/>
              <a:ahLst/>
              <a:cxnLst/>
              <a:rect l="l" t="t" r="r" b="b"/>
              <a:pathLst>
                <a:path w="82" h="109" extrusionOk="0">
                  <a:moveTo>
                    <a:pt x="81" y="0"/>
                  </a:moveTo>
                  <a:lnTo>
                    <a:pt x="81" y="0"/>
                  </a:lnTo>
                  <a:cubicBezTo>
                    <a:pt x="54" y="27"/>
                    <a:pt x="54" y="54"/>
                    <a:pt x="0" y="54"/>
                  </a:cubicBezTo>
                  <a:cubicBezTo>
                    <a:pt x="0" y="81"/>
                    <a:pt x="0" y="81"/>
                    <a:pt x="27" y="109"/>
                  </a:cubicBezTo>
                  <a:cubicBezTo>
                    <a:pt x="54" y="81"/>
                    <a:pt x="81" y="54"/>
                    <a:pt x="8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015474" y="1709302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2953953" y="176174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17" y="326"/>
                    <a:pt x="299" y="245"/>
                    <a:pt x="299" y="163"/>
                  </a:cubicBezTo>
                  <a:cubicBezTo>
                    <a:pt x="299" y="136"/>
                    <a:pt x="272" y="109"/>
                    <a:pt x="272" y="82"/>
                  </a:cubicBezTo>
                  <a:cubicBezTo>
                    <a:pt x="244" y="55"/>
                    <a:pt x="217" y="55"/>
                    <a:pt x="217" y="28"/>
                  </a:cubicBezTo>
                  <a:cubicBezTo>
                    <a:pt x="190" y="28"/>
                    <a:pt x="163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82912" y="1788907"/>
              <a:ext cx="16348" cy="18149"/>
            </a:xfrm>
            <a:custGeom>
              <a:avLst/>
              <a:gdLst/>
              <a:ahLst/>
              <a:cxnLst/>
              <a:rect l="l" t="t" r="r" b="b"/>
              <a:pathLst>
                <a:path w="245" h="272" extrusionOk="0">
                  <a:moveTo>
                    <a:pt x="109" y="1"/>
                  </a:moveTo>
                  <a:cubicBezTo>
                    <a:pt x="55" y="1"/>
                    <a:pt x="27" y="1"/>
                    <a:pt x="0" y="28"/>
                  </a:cubicBezTo>
                  <a:cubicBezTo>
                    <a:pt x="55" y="109"/>
                    <a:pt x="109" y="190"/>
                    <a:pt x="163" y="272"/>
                  </a:cubicBezTo>
                  <a:cubicBezTo>
                    <a:pt x="217" y="245"/>
                    <a:pt x="244" y="218"/>
                    <a:pt x="244" y="136"/>
                  </a:cubicBezTo>
                  <a:cubicBezTo>
                    <a:pt x="244" y="55"/>
                    <a:pt x="190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41"/>
            <p:cNvSpPr/>
            <p:nvPr/>
          </p:nvSpPr>
          <p:spPr>
            <a:xfrm>
              <a:off x="3006399" y="1769022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" y="0"/>
                  </a:moveTo>
                  <a:cubicBezTo>
                    <a:pt x="1" y="27"/>
                    <a:pt x="1" y="27"/>
                    <a:pt x="1" y="54"/>
                  </a:cubicBezTo>
                  <a:cubicBezTo>
                    <a:pt x="1" y="136"/>
                    <a:pt x="55" y="217"/>
                    <a:pt x="137" y="217"/>
                  </a:cubicBezTo>
                  <a:cubicBezTo>
                    <a:pt x="164" y="217"/>
                    <a:pt x="191" y="190"/>
                    <a:pt x="218" y="190"/>
                  </a:cubicBezTo>
                  <a:cubicBezTo>
                    <a:pt x="109" y="163"/>
                    <a:pt x="1" y="136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41"/>
            <p:cNvSpPr/>
            <p:nvPr/>
          </p:nvSpPr>
          <p:spPr>
            <a:xfrm>
              <a:off x="3006399" y="1814263"/>
              <a:ext cx="20017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37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326"/>
                    <a:pt x="137" y="326"/>
                  </a:cubicBezTo>
                  <a:cubicBezTo>
                    <a:pt x="218" y="326"/>
                    <a:pt x="299" y="244"/>
                    <a:pt x="299" y="163"/>
                  </a:cubicBezTo>
                  <a:cubicBezTo>
                    <a:pt x="299" y="82"/>
                    <a:pt x="218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4190058" y="1540951"/>
              <a:ext cx="9141" cy="5471"/>
            </a:xfrm>
            <a:custGeom>
              <a:avLst/>
              <a:gdLst/>
              <a:ahLst/>
              <a:cxnLst/>
              <a:rect l="l" t="t" r="r" b="b"/>
              <a:pathLst>
                <a:path w="137" h="82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55"/>
                    <a:pt x="55" y="82"/>
                    <a:pt x="109" y="82"/>
                  </a:cubicBezTo>
                  <a:lnTo>
                    <a:pt x="137" y="82"/>
                  </a:lnTo>
                  <a:cubicBezTo>
                    <a:pt x="82" y="55"/>
                    <a:pt x="28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4188257" y="2158104"/>
              <a:ext cx="5538" cy="7340"/>
            </a:xfrm>
            <a:custGeom>
              <a:avLst/>
              <a:gdLst/>
              <a:ahLst/>
              <a:cxnLst/>
              <a:rect l="l" t="t" r="r" b="b"/>
              <a:pathLst>
                <a:path w="83" h="110" extrusionOk="0">
                  <a:moveTo>
                    <a:pt x="82" y="1"/>
                  </a:moveTo>
                  <a:lnTo>
                    <a:pt x="82" y="1"/>
                  </a:lnTo>
                  <a:cubicBezTo>
                    <a:pt x="28" y="28"/>
                    <a:pt x="1" y="55"/>
                    <a:pt x="1" y="109"/>
                  </a:cubicBezTo>
                  <a:cubicBezTo>
                    <a:pt x="28" y="55"/>
                    <a:pt x="55" y="28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4161099" y="155182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4135810" y="157898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17"/>
                    <a:pt x="54" y="299"/>
                    <a:pt x="136" y="299"/>
                  </a:cubicBezTo>
                  <a:cubicBezTo>
                    <a:pt x="244" y="299"/>
                    <a:pt x="299" y="217"/>
                    <a:pt x="299" y="136"/>
                  </a:cubicBezTo>
                  <a:cubicBezTo>
                    <a:pt x="299" y="54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4108652" y="160427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4137611" y="2111062"/>
              <a:ext cx="18149" cy="12744"/>
            </a:xfrm>
            <a:custGeom>
              <a:avLst/>
              <a:gdLst/>
              <a:ahLst/>
              <a:cxnLst/>
              <a:rect l="l" t="t" r="r" b="b"/>
              <a:pathLst>
                <a:path w="272" h="191" extrusionOk="0">
                  <a:moveTo>
                    <a:pt x="190" y="1"/>
                  </a:moveTo>
                  <a:cubicBezTo>
                    <a:pt x="190" y="55"/>
                    <a:pt x="163" y="82"/>
                    <a:pt x="163" y="163"/>
                  </a:cubicBezTo>
                  <a:cubicBezTo>
                    <a:pt x="136" y="136"/>
                    <a:pt x="109" y="129"/>
                    <a:pt x="82" y="129"/>
                  </a:cubicBezTo>
                  <a:cubicBezTo>
                    <a:pt x="55" y="129"/>
                    <a:pt x="27" y="136"/>
                    <a:pt x="0" y="136"/>
                  </a:cubicBezTo>
                  <a:cubicBezTo>
                    <a:pt x="27" y="190"/>
                    <a:pt x="82" y="190"/>
                    <a:pt x="109" y="190"/>
                  </a:cubicBezTo>
                  <a:cubicBezTo>
                    <a:pt x="217" y="190"/>
                    <a:pt x="272" y="136"/>
                    <a:pt x="272" y="55"/>
                  </a:cubicBezTo>
                  <a:cubicBezTo>
                    <a:pt x="272" y="28"/>
                    <a:pt x="272" y="28"/>
                    <a:pt x="272" y="28"/>
                  </a:cubicBezTo>
                  <a:cubicBezTo>
                    <a:pt x="244" y="28"/>
                    <a:pt x="244" y="28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4135810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4161099" y="212914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063412" y="1557233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190" y="1"/>
                  </a:moveTo>
                  <a:cubicBezTo>
                    <a:pt x="136" y="28"/>
                    <a:pt x="82" y="109"/>
                    <a:pt x="0" y="218"/>
                  </a:cubicBezTo>
                  <a:lnTo>
                    <a:pt x="55" y="218"/>
                  </a:lnTo>
                  <a:cubicBezTo>
                    <a:pt x="136" y="218"/>
                    <a:pt x="217" y="163"/>
                    <a:pt x="217" y="82"/>
                  </a:cubicBezTo>
                  <a:cubicBezTo>
                    <a:pt x="217" y="55"/>
                    <a:pt x="190" y="28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083296" y="157898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108652" y="1557233"/>
              <a:ext cx="21752" cy="14546"/>
            </a:xfrm>
            <a:custGeom>
              <a:avLst/>
              <a:gdLst/>
              <a:ahLst/>
              <a:cxnLst/>
              <a:rect l="l" t="t" r="r" b="b"/>
              <a:pathLst>
                <a:path w="326" h="218" extrusionOk="0">
                  <a:moveTo>
                    <a:pt x="27" y="1"/>
                  </a:moveTo>
                  <a:cubicBezTo>
                    <a:pt x="27" y="28"/>
                    <a:pt x="0" y="55"/>
                    <a:pt x="0" y="82"/>
                  </a:cubicBezTo>
                  <a:cubicBezTo>
                    <a:pt x="0" y="163"/>
                    <a:pt x="82" y="218"/>
                    <a:pt x="163" y="218"/>
                  </a:cubicBezTo>
                  <a:cubicBezTo>
                    <a:pt x="244" y="218"/>
                    <a:pt x="326" y="163"/>
                    <a:pt x="326" y="82"/>
                  </a:cubicBezTo>
                  <a:cubicBezTo>
                    <a:pt x="326" y="55"/>
                    <a:pt x="299" y="28"/>
                    <a:pt x="299" y="1"/>
                  </a:cubicBezTo>
                  <a:cubicBezTo>
                    <a:pt x="272" y="1"/>
                    <a:pt x="244" y="28"/>
                    <a:pt x="217" y="28"/>
                  </a:cubicBezTo>
                  <a:cubicBezTo>
                    <a:pt x="212" y="33"/>
                    <a:pt x="201" y="35"/>
                    <a:pt x="187" y="35"/>
                  </a:cubicBezTo>
                  <a:cubicBezTo>
                    <a:pt x="132" y="35"/>
                    <a:pt x="27" y="1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056138" y="1604275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083296" y="163143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056138" y="1656788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056138" y="1709302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083296" y="173639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7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108652" y="1716509"/>
              <a:ext cx="7273" cy="9141"/>
            </a:xfrm>
            <a:custGeom>
              <a:avLst/>
              <a:gdLst/>
              <a:ahLst/>
              <a:cxnLst/>
              <a:rect l="l" t="t" r="r" b="b"/>
              <a:pathLst>
                <a:path w="109" h="137" extrusionOk="0">
                  <a:moveTo>
                    <a:pt x="27" y="1"/>
                  </a:moveTo>
                  <a:cubicBezTo>
                    <a:pt x="0" y="28"/>
                    <a:pt x="0" y="28"/>
                    <a:pt x="0" y="55"/>
                  </a:cubicBezTo>
                  <a:cubicBezTo>
                    <a:pt x="0" y="82"/>
                    <a:pt x="27" y="109"/>
                    <a:pt x="27" y="136"/>
                  </a:cubicBezTo>
                  <a:cubicBezTo>
                    <a:pt x="55" y="109"/>
                    <a:pt x="82" y="109"/>
                    <a:pt x="109" y="82"/>
                  </a:cubicBezTo>
                  <a:cubicBezTo>
                    <a:pt x="82" y="55"/>
                    <a:pt x="55" y="28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056138" y="1761749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3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083296" y="178890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36"/>
                  </a:cubicBezTo>
                  <a:cubicBezTo>
                    <a:pt x="299" y="136"/>
                    <a:pt x="299" y="109"/>
                    <a:pt x="299" y="109"/>
                  </a:cubicBezTo>
                  <a:cubicBezTo>
                    <a:pt x="272" y="82"/>
                    <a:pt x="272" y="82"/>
                    <a:pt x="272" y="55"/>
                  </a:cubicBezTo>
                  <a:cubicBezTo>
                    <a:pt x="245" y="28"/>
                    <a:pt x="190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056138" y="1814263"/>
              <a:ext cx="21819" cy="10876"/>
            </a:xfrm>
            <a:custGeom>
              <a:avLst/>
              <a:gdLst/>
              <a:ahLst/>
              <a:cxnLst/>
              <a:rect l="l" t="t" r="r" b="b"/>
              <a:pathLst>
                <a:path w="327" h="163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lnTo>
                    <a:pt x="326" y="163"/>
                  </a:ln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083296" y="1841420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179"/>
                    <a:pt x="1" y="223"/>
                    <a:pt x="29" y="252"/>
                  </a:cubicBezTo>
                  <a:lnTo>
                    <a:pt x="29" y="252"/>
                  </a:lnTo>
                  <a:cubicBezTo>
                    <a:pt x="28" y="250"/>
                    <a:pt x="28" y="247"/>
                    <a:pt x="28" y="244"/>
                  </a:cubicBezTo>
                  <a:cubicBezTo>
                    <a:pt x="136" y="244"/>
                    <a:pt x="218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  <a:moveTo>
                    <a:pt x="29" y="252"/>
                  </a:moveTo>
                  <a:cubicBezTo>
                    <a:pt x="33" y="271"/>
                    <a:pt x="55" y="271"/>
                    <a:pt x="55" y="271"/>
                  </a:cubicBezTo>
                  <a:cubicBezTo>
                    <a:pt x="44" y="266"/>
                    <a:pt x="36" y="260"/>
                    <a:pt x="29" y="252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056138" y="1866710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55" y="299"/>
                    <a:pt x="136" y="326"/>
                  </a:cubicBezTo>
                  <a:cubicBezTo>
                    <a:pt x="191" y="272"/>
                    <a:pt x="218" y="272"/>
                    <a:pt x="299" y="245"/>
                  </a:cubicBezTo>
                  <a:cubicBezTo>
                    <a:pt x="299" y="218"/>
                    <a:pt x="326" y="191"/>
                    <a:pt x="326" y="164"/>
                  </a:cubicBezTo>
                  <a:cubicBezTo>
                    <a:pt x="326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085098" y="2121938"/>
              <a:ext cx="1868" cy="67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057940" y="2130946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82" y="1"/>
                    <a:pt x="55" y="1"/>
                    <a:pt x="1" y="55"/>
                  </a:cubicBezTo>
                  <a:cubicBezTo>
                    <a:pt x="55" y="55"/>
                    <a:pt x="109" y="82"/>
                    <a:pt x="137" y="82"/>
                  </a:cubicBezTo>
                  <a:cubicBezTo>
                    <a:pt x="137" y="109"/>
                    <a:pt x="164" y="137"/>
                    <a:pt x="191" y="164"/>
                  </a:cubicBezTo>
                  <a:cubicBezTo>
                    <a:pt x="137" y="164"/>
                    <a:pt x="82" y="191"/>
                    <a:pt x="1" y="218"/>
                  </a:cubicBezTo>
                  <a:cubicBezTo>
                    <a:pt x="1" y="245"/>
                    <a:pt x="28" y="245"/>
                    <a:pt x="55" y="272"/>
                  </a:cubicBezTo>
                  <a:lnTo>
                    <a:pt x="109" y="272"/>
                  </a:lnTo>
                  <a:cubicBezTo>
                    <a:pt x="109" y="272"/>
                    <a:pt x="109" y="272"/>
                    <a:pt x="109" y="299"/>
                  </a:cubicBezTo>
                  <a:lnTo>
                    <a:pt x="137" y="299"/>
                  </a:ln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083296" y="215630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108652" y="212914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108652" y="2183460"/>
              <a:ext cx="21752" cy="10943"/>
            </a:xfrm>
            <a:custGeom>
              <a:avLst/>
              <a:gdLst/>
              <a:ahLst/>
              <a:cxnLst/>
              <a:rect l="l" t="t" r="r" b="b"/>
              <a:pathLst>
                <a:path w="326" h="164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109" y="163"/>
                    <a:pt x="190" y="163"/>
                    <a:pt x="299" y="163"/>
                  </a:cubicBezTo>
                  <a:cubicBezTo>
                    <a:pt x="299" y="163"/>
                    <a:pt x="326" y="163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032651" y="1526472"/>
              <a:ext cx="12744" cy="3670"/>
            </a:xfrm>
            <a:custGeom>
              <a:avLst/>
              <a:gdLst/>
              <a:ahLst/>
              <a:cxnLst/>
              <a:rect l="l" t="t" r="r" b="b"/>
              <a:pathLst>
                <a:path w="191" h="55" extrusionOk="0">
                  <a:moveTo>
                    <a:pt x="109" y="1"/>
                  </a:moveTo>
                  <a:cubicBezTo>
                    <a:pt x="82" y="1"/>
                    <a:pt x="27" y="1"/>
                    <a:pt x="0" y="55"/>
                  </a:cubicBezTo>
                  <a:cubicBezTo>
                    <a:pt x="54" y="28"/>
                    <a:pt x="136" y="28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032651" y="1537348"/>
              <a:ext cx="18149" cy="9075"/>
            </a:xfrm>
            <a:custGeom>
              <a:avLst/>
              <a:gdLst/>
              <a:ahLst/>
              <a:cxnLst/>
              <a:rect l="l" t="t" r="r" b="b"/>
              <a:pathLst>
                <a:path w="272" h="136" extrusionOk="0">
                  <a:moveTo>
                    <a:pt x="244" y="0"/>
                  </a:moveTo>
                  <a:cubicBezTo>
                    <a:pt x="163" y="0"/>
                    <a:pt x="82" y="27"/>
                    <a:pt x="0" y="82"/>
                  </a:cubicBezTo>
                  <a:cubicBezTo>
                    <a:pt x="27" y="109"/>
                    <a:pt x="82" y="136"/>
                    <a:pt x="109" y="136"/>
                  </a:cubicBezTo>
                  <a:cubicBezTo>
                    <a:pt x="190" y="136"/>
                    <a:pt x="244" y="82"/>
                    <a:pt x="27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056138" y="1506587"/>
              <a:ext cx="12744" cy="12744"/>
            </a:xfrm>
            <a:custGeom>
              <a:avLst/>
              <a:gdLst/>
              <a:ahLst/>
              <a:cxnLst/>
              <a:rect l="l" t="t" r="r" b="b"/>
              <a:pathLst>
                <a:path w="191" h="191" extrusionOk="0">
                  <a:moveTo>
                    <a:pt x="28" y="0"/>
                  </a:moveTo>
                  <a:cubicBezTo>
                    <a:pt x="1" y="27"/>
                    <a:pt x="1" y="27"/>
                    <a:pt x="1" y="54"/>
                  </a:cubicBezTo>
                  <a:cubicBezTo>
                    <a:pt x="1" y="109"/>
                    <a:pt x="55" y="163"/>
                    <a:pt x="82" y="190"/>
                  </a:cubicBezTo>
                  <a:cubicBezTo>
                    <a:pt x="136" y="136"/>
                    <a:pt x="164" y="82"/>
                    <a:pt x="191" y="27"/>
                  </a:cubicBezTo>
                  <a:cubicBezTo>
                    <a:pt x="136" y="0"/>
                    <a:pt x="82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003692" y="1499314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056138" y="1553629"/>
              <a:ext cx="5538" cy="12744"/>
            </a:xfrm>
            <a:custGeom>
              <a:avLst/>
              <a:gdLst/>
              <a:ahLst/>
              <a:cxnLst/>
              <a:rect l="l" t="t" r="r" b="b"/>
              <a:pathLst>
                <a:path w="83" h="191" extrusionOk="0">
                  <a:moveTo>
                    <a:pt x="82" y="0"/>
                  </a:moveTo>
                  <a:cubicBezTo>
                    <a:pt x="28" y="28"/>
                    <a:pt x="1" y="82"/>
                    <a:pt x="1" y="136"/>
                  </a:cubicBezTo>
                  <a:cubicBezTo>
                    <a:pt x="1" y="136"/>
                    <a:pt x="1" y="163"/>
                    <a:pt x="28" y="190"/>
                  </a:cubicBezTo>
                  <a:cubicBezTo>
                    <a:pt x="55" y="109"/>
                    <a:pt x="82" y="55"/>
                    <a:pt x="82" y="28"/>
                  </a:cubicBezTo>
                  <a:cubicBezTo>
                    <a:pt x="82" y="28"/>
                    <a:pt x="82" y="0"/>
                    <a:pt x="82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041659" y="1587993"/>
              <a:ext cx="9141" cy="10943"/>
            </a:xfrm>
            <a:custGeom>
              <a:avLst/>
              <a:gdLst/>
              <a:ahLst/>
              <a:cxnLst/>
              <a:rect l="l" t="t" r="r" b="b"/>
              <a:pathLst>
                <a:path w="137" h="164" extrusionOk="0">
                  <a:moveTo>
                    <a:pt x="136" y="1"/>
                  </a:moveTo>
                  <a:cubicBezTo>
                    <a:pt x="82" y="55"/>
                    <a:pt x="55" y="109"/>
                    <a:pt x="1" y="164"/>
                  </a:cubicBezTo>
                  <a:cubicBezTo>
                    <a:pt x="82" y="136"/>
                    <a:pt x="136" y="82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030849" y="1578985"/>
              <a:ext cx="16348" cy="18149"/>
            </a:xfrm>
            <a:custGeom>
              <a:avLst/>
              <a:gdLst/>
              <a:ahLst/>
              <a:cxnLst/>
              <a:rect l="l" t="t" r="r" b="b"/>
              <a:pathLst>
                <a:path w="245" h="272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190"/>
                    <a:pt x="27" y="244"/>
                    <a:pt x="54" y="271"/>
                  </a:cubicBezTo>
                  <a:cubicBezTo>
                    <a:pt x="109" y="190"/>
                    <a:pt x="190" y="109"/>
                    <a:pt x="244" y="27"/>
                  </a:cubicBezTo>
                  <a:cubicBezTo>
                    <a:pt x="217" y="0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030849" y="163143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18"/>
                    <a:pt x="54" y="299"/>
                    <a:pt x="136" y="299"/>
                  </a:cubicBezTo>
                  <a:cubicBezTo>
                    <a:pt x="217" y="299"/>
                    <a:pt x="298" y="218"/>
                    <a:pt x="298" y="136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030849" y="168394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217" y="299"/>
                    <a:pt x="298" y="244"/>
                    <a:pt x="298" y="136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030849" y="173639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37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37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030849" y="178890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36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030849" y="184142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8" y="244"/>
                    <a:pt x="298" y="136"/>
                  </a:cubicBezTo>
                  <a:cubicBezTo>
                    <a:pt x="298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056138" y="1825072"/>
              <a:ext cx="21819" cy="10943"/>
            </a:xfrm>
            <a:custGeom>
              <a:avLst/>
              <a:gdLst/>
              <a:ahLst/>
              <a:cxnLst/>
              <a:rect l="l" t="t" r="r" b="b"/>
              <a:pathLst>
                <a:path w="327" h="164" extrusionOk="0">
                  <a:moveTo>
                    <a:pt x="1" y="1"/>
                  </a:moveTo>
                  <a:cubicBezTo>
                    <a:pt x="1" y="82"/>
                    <a:pt x="82" y="164"/>
                    <a:pt x="164" y="164"/>
                  </a:cubicBezTo>
                  <a:cubicBezTo>
                    <a:pt x="245" y="164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4030849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81" y="1"/>
                    <a:pt x="27" y="28"/>
                    <a:pt x="0" y="82"/>
                  </a:cubicBezTo>
                  <a:cubicBezTo>
                    <a:pt x="27" y="163"/>
                    <a:pt x="109" y="245"/>
                    <a:pt x="163" y="299"/>
                  </a:cubicBezTo>
                  <a:cubicBezTo>
                    <a:pt x="244" y="299"/>
                    <a:pt x="298" y="218"/>
                    <a:pt x="298" y="163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4057940" y="1921025"/>
              <a:ext cx="7340" cy="3670"/>
            </a:xfrm>
            <a:custGeom>
              <a:avLst/>
              <a:gdLst/>
              <a:ahLst/>
              <a:cxnLst/>
              <a:rect l="l" t="t" r="r" b="b"/>
              <a:pathLst>
                <a:path w="110" h="55" extrusionOk="0">
                  <a:moveTo>
                    <a:pt x="109" y="1"/>
                  </a:moveTo>
                  <a:cubicBezTo>
                    <a:pt x="55" y="1"/>
                    <a:pt x="28" y="28"/>
                    <a:pt x="1" y="55"/>
                  </a:cubicBezTo>
                  <a:lnTo>
                    <a:pt x="28" y="55"/>
                  </a:lnTo>
                  <a:cubicBezTo>
                    <a:pt x="55" y="55"/>
                    <a:pt x="82" y="28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030849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36"/>
                  </a:cubicBezTo>
                  <a:cubicBezTo>
                    <a:pt x="54" y="163"/>
                    <a:pt x="81" y="244"/>
                    <a:pt x="136" y="299"/>
                  </a:cubicBezTo>
                  <a:cubicBezTo>
                    <a:pt x="217" y="299"/>
                    <a:pt x="298" y="244"/>
                    <a:pt x="298" y="163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4007295" y="1971737"/>
              <a:ext cx="7273" cy="3670"/>
            </a:xfrm>
            <a:custGeom>
              <a:avLst/>
              <a:gdLst/>
              <a:ahLst/>
              <a:cxnLst/>
              <a:rect l="l" t="t" r="r" b="b"/>
              <a:pathLst>
                <a:path w="109" h="55" extrusionOk="0">
                  <a:moveTo>
                    <a:pt x="109" y="0"/>
                  </a:moveTo>
                  <a:cubicBezTo>
                    <a:pt x="55" y="0"/>
                    <a:pt x="28" y="27"/>
                    <a:pt x="0" y="54"/>
                  </a:cubicBezTo>
                  <a:cubicBezTo>
                    <a:pt x="28" y="54"/>
                    <a:pt x="55" y="27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030849" y="1998828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136" y="1"/>
                  </a:moveTo>
                  <a:cubicBezTo>
                    <a:pt x="54" y="1"/>
                    <a:pt x="0" y="55"/>
                    <a:pt x="0" y="164"/>
                  </a:cubicBezTo>
                  <a:cubicBezTo>
                    <a:pt x="0" y="191"/>
                    <a:pt x="0" y="218"/>
                    <a:pt x="27" y="245"/>
                  </a:cubicBezTo>
                  <a:cubicBezTo>
                    <a:pt x="54" y="218"/>
                    <a:pt x="109" y="164"/>
                    <a:pt x="163" y="164"/>
                  </a:cubicBezTo>
                  <a:cubicBezTo>
                    <a:pt x="217" y="137"/>
                    <a:pt x="244" y="109"/>
                    <a:pt x="298" y="109"/>
                  </a:cubicBezTo>
                  <a:cubicBezTo>
                    <a:pt x="271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056138" y="1971737"/>
              <a:ext cx="20018" cy="10876"/>
            </a:xfrm>
            <a:custGeom>
              <a:avLst/>
              <a:gdLst/>
              <a:ahLst/>
              <a:cxnLst/>
              <a:rect l="l" t="t" r="r" b="b"/>
              <a:pathLst>
                <a:path w="300" h="163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lnTo>
                    <a:pt x="82" y="163"/>
                  </a:lnTo>
                  <a:cubicBezTo>
                    <a:pt x="164" y="163"/>
                    <a:pt x="272" y="163"/>
                    <a:pt x="299" y="81"/>
                  </a:cubicBezTo>
                  <a:cubicBezTo>
                    <a:pt x="272" y="54"/>
                    <a:pt x="218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003692" y="1977142"/>
              <a:ext cx="18149" cy="16348"/>
            </a:xfrm>
            <a:custGeom>
              <a:avLst/>
              <a:gdLst/>
              <a:ahLst/>
              <a:cxnLst/>
              <a:rect l="l" t="t" r="r" b="b"/>
              <a:pathLst>
                <a:path w="272" h="245" extrusionOk="0">
                  <a:moveTo>
                    <a:pt x="27" y="0"/>
                  </a:moveTo>
                  <a:cubicBezTo>
                    <a:pt x="27" y="28"/>
                    <a:pt x="0" y="55"/>
                    <a:pt x="0" y="82"/>
                  </a:cubicBezTo>
                  <a:cubicBezTo>
                    <a:pt x="0" y="163"/>
                    <a:pt x="82" y="245"/>
                    <a:pt x="163" y="245"/>
                  </a:cubicBezTo>
                  <a:cubicBezTo>
                    <a:pt x="190" y="245"/>
                    <a:pt x="244" y="217"/>
                    <a:pt x="271" y="190"/>
                  </a:cubicBezTo>
                  <a:cubicBezTo>
                    <a:pt x="136" y="163"/>
                    <a:pt x="54" y="82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039857" y="2120537"/>
              <a:ext cx="7340" cy="3270"/>
            </a:xfrm>
            <a:custGeom>
              <a:avLst/>
              <a:gdLst/>
              <a:ahLst/>
              <a:cxnLst/>
              <a:rect l="l" t="t" r="r" b="b"/>
              <a:pathLst>
                <a:path w="110" h="49" extrusionOk="0">
                  <a:moveTo>
                    <a:pt x="65" y="1"/>
                  </a:moveTo>
                  <a:cubicBezTo>
                    <a:pt x="48" y="1"/>
                    <a:pt x="28" y="8"/>
                    <a:pt x="1" y="21"/>
                  </a:cubicBezTo>
                  <a:cubicBezTo>
                    <a:pt x="1" y="21"/>
                    <a:pt x="28" y="48"/>
                    <a:pt x="28" y="48"/>
                  </a:cubicBezTo>
                  <a:cubicBezTo>
                    <a:pt x="55" y="48"/>
                    <a:pt x="82" y="48"/>
                    <a:pt x="109" y="21"/>
                  </a:cubicBezTo>
                  <a:cubicBezTo>
                    <a:pt x="96" y="8"/>
                    <a:pt x="82" y="1"/>
                    <a:pt x="6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3978336" y="1475826"/>
              <a:ext cx="19951" cy="18149"/>
            </a:xfrm>
            <a:custGeom>
              <a:avLst/>
              <a:gdLst/>
              <a:ahLst/>
              <a:cxnLst/>
              <a:rect l="l" t="t" r="r" b="b"/>
              <a:pathLst>
                <a:path w="299" h="272" extrusionOk="0">
                  <a:moveTo>
                    <a:pt x="28" y="0"/>
                  </a:moveTo>
                  <a:cubicBezTo>
                    <a:pt x="0" y="27"/>
                    <a:pt x="0" y="81"/>
                    <a:pt x="0" y="109"/>
                  </a:cubicBezTo>
                  <a:cubicBezTo>
                    <a:pt x="0" y="190"/>
                    <a:pt x="55" y="271"/>
                    <a:pt x="136" y="271"/>
                  </a:cubicBezTo>
                  <a:cubicBezTo>
                    <a:pt x="217" y="271"/>
                    <a:pt x="272" y="217"/>
                    <a:pt x="299" y="163"/>
                  </a:cubicBezTo>
                  <a:cubicBezTo>
                    <a:pt x="217" y="109"/>
                    <a:pt x="109" y="54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3978336" y="1526472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lnTo>
                    <a:pt x="299" y="136"/>
                  </a:ln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3978336" y="1540951"/>
              <a:ext cx="18149" cy="5471"/>
            </a:xfrm>
            <a:custGeom>
              <a:avLst/>
              <a:gdLst/>
              <a:ahLst/>
              <a:cxnLst/>
              <a:rect l="l" t="t" r="r" b="b"/>
              <a:pathLst>
                <a:path w="272" h="82" extrusionOk="0">
                  <a:moveTo>
                    <a:pt x="0" y="1"/>
                  </a:moveTo>
                  <a:cubicBezTo>
                    <a:pt x="28" y="55"/>
                    <a:pt x="82" y="82"/>
                    <a:pt x="136" y="82"/>
                  </a:cubicBezTo>
                  <a:cubicBezTo>
                    <a:pt x="217" y="82"/>
                    <a:pt x="245" y="55"/>
                    <a:pt x="27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3951178" y="1499314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3951178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1"/>
            <p:cNvSpPr/>
            <p:nvPr/>
          </p:nvSpPr>
          <p:spPr>
            <a:xfrm>
              <a:off x="3978336" y="157898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41"/>
            <p:cNvSpPr/>
            <p:nvPr/>
          </p:nvSpPr>
          <p:spPr>
            <a:xfrm>
              <a:off x="4003692" y="1553629"/>
              <a:ext cx="21752" cy="18149"/>
            </a:xfrm>
            <a:custGeom>
              <a:avLst/>
              <a:gdLst/>
              <a:ahLst/>
              <a:cxnLst/>
              <a:rect l="l" t="t" r="r" b="b"/>
              <a:pathLst>
                <a:path w="326" h="272" extrusionOk="0">
                  <a:moveTo>
                    <a:pt x="217" y="0"/>
                  </a:moveTo>
                  <a:cubicBezTo>
                    <a:pt x="136" y="55"/>
                    <a:pt x="82" y="109"/>
                    <a:pt x="0" y="163"/>
                  </a:cubicBezTo>
                  <a:cubicBezTo>
                    <a:pt x="27" y="217"/>
                    <a:pt x="82" y="272"/>
                    <a:pt x="163" y="272"/>
                  </a:cubicBezTo>
                  <a:cubicBezTo>
                    <a:pt x="244" y="272"/>
                    <a:pt x="326" y="217"/>
                    <a:pt x="326" y="136"/>
                  </a:cubicBezTo>
                  <a:cubicBezTo>
                    <a:pt x="326" y="82"/>
                    <a:pt x="271" y="28"/>
                    <a:pt x="21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3951178" y="160427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3978336" y="163143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4003692" y="1604275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3951178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3978336" y="168394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4003692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3951178" y="170930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3978336" y="173639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7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4003692" y="1709302"/>
              <a:ext cx="21752" cy="21752"/>
            </a:xfrm>
            <a:custGeom>
              <a:avLst/>
              <a:gdLst/>
              <a:ahLst/>
              <a:cxnLst/>
              <a:rect l="l" t="t" r="r" b="b"/>
              <a:pathLst>
                <a:path w="326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326" y="244"/>
                    <a:pt x="326" y="163"/>
                  </a:cubicBezTo>
                  <a:cubicBezTo>
                    <a:pt x="326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3951178" y="176174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3978336" y="178890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4003692" y="1761749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3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4003692" y="1814263"/>
              <a:ext cx="21752" cy="10876"/>
            </a:xfrm>
            <a:custGeom>
              <a:avLst/>
              <a:gdLst/>
              <a:ahLst/>
              <a:cxnLst/>
              <a:rect l="l" t="t" r="r" b="b"/>
              <a:pathLst>
                <a:path w="326" h="163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lnTo>
                    <a:pt x="326" y="163"/>
                  </a:ln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3951178" y="1814263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3978336" y="184142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4003692" y="1825072"/>
              <a:ext cx="21752" cy="10943"/>
            </a:xfrm>
            <a:custGeom>
              <a:avLst/>
              <a:gdLst/>
              <a:ahLst/>
              <a:cxnLst/>
              <a:rect l="l" t="t" r="r" b="b"/>
              <a:pathLst>
                <a:path w="326" h="164" extrusionOk="0">
                  <a:moveTo>
                    <a:pt x="0" y="1"/>
                  </a:moveTo>
                  <a:cubicBezTo>
                    <a:pt x="0" y="82"/>
                    <a:pt x="82" y="164"/>
                    <a:pt x="163" y="164"/>
                  </a:cubicBezTo>
                  <a:cubicBezTo>
                    <a:pt x="244" y="164"/>
                    <a:pt x="326" y="82"/>
                    <a:pt x="32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3951178" y="1825072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" y="1"/>
                  </a:moveTo>
                  <a:cubicBezTo>
                    <a:pt x="1" y="82"/>
                    <a:pt x="82" y="164"/>
                    <a:pt x="163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3951178" y="1866710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3978336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4003692" y="1866710"/>
              <a:ext cx="21752" cy="21819"/>
            </a:xfrm>
            <a:custGeom>
              <a:avLst/>
              <a:gdLst/>
              <a:ahLst/>
              <a:cxnLst/>
              <a:rect l="l" t="t" r="r" b="b"/>
              <a:pathLst>
                <a:path w="326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326" y="245"/>
                    <a:pt x="326" y="164"/>
                  </a:cubicBezTo>
                  <a:cubicBezTo>
                    <a:pt x="326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3951178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3978336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4003692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3951178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3978336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4003692" y="2024184"/>
              <a:ext cx="16348" cy="14546"/>
            </a:xfrm>
            <a:custGeom>
              <a:avLst/>
              <a:gdLst/>
              <a:ahLst/>
              <a:cxnLst/>
              <a:rect l="l" t="t" r="r" b="b"/>
              <a:pathLst>
                <a:path w="245" h="218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190"/>
                    <a:pt x="0" y="218"/>
                    <a:pt x="27" y="218"/>
                  </a:cubicBezTo>
                  <a:cubicBezTo>
                    <a:pt x="109" y="190"/>
                    <a:pt x="163" y="109"/>
                    <a:pt x="244" y="28"/>
                  </a:cubicBezTo>
                  <a:cubicBezTo>
                    <a:pt x="217" y="28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3925822" y="147395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3925822" y="1526472"/>
              <a:ext cx="20018" cy="12744"/>
            </a:xfrm>
            <a:custGeom>
              <a:avLst/>
              <a:gdLst/>
              <a:ahLst/>
              <a:cxnLst/>
              <a:rect l="l" t="t" r="r" b="b"/>
              <a:pathLst>
                <a:path w="300" h="191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163"/>
                    <a:pt x="1" y="190"/>
                    <a:pt x="1" y="190"/>
                  </a:cubicBezTo>
                  <a:lnTo>
                    <a:pt x="299" y="190"/>
                  </a:lnTo>
                  <a:cubicBezTo>
                    <a:pt x="299" y="163"/>
                    <a:pt x="299" y="163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3929492" y="1542753"/>
              <a:ext cx="12678" cy="3670"/>
            </a:xfrm>
            <a:custGeom>
              <a:avLst/>
              <a:gdLst/>
              <a:ahLst/>
              <a:cxnLst/>
              <a:rect l="l" t="t" r="r" b="b"/>
              <a:pathLst>
                <a:path w="190" h="55" extrusionOk="0">
                  <a:moveTo>
                    <a:pt x="190" y="1"/>
                  </a:moveTo>
                  <a:cubicBezTo>
                    <a:pt x="136" y="28"/>
                    <a:pt x="54" y="28"/>
                    <a:pt x="0" y="28"/>
                  </a:cubicBezTo>
                  <a:cubicBezTo>
                    <a:pt x="27" y="28"/>
                    <a:pt x="54" y="55"/>
                    <a:pt x="81" y="55"/>
                  </a:cubicBezTo>
                  <a:cubicBezTo>
                    <a:pt x="136" y="55"/>
                    <a:pt x="163" y="28"/>
                    <a:pt x="19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3898664" y="1499314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3898664" y="155182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3925822" y="157898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3898664" y="160427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3925822" y="163143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3898664" y="165678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3925822" y="168394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3898664" y="1709302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3925822" y="1736393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7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3898664" y="1761749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3925822" y="178890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3898664" y="1814263"/>
              <a:ext cx="20018" cy="10876"/>
            </a:xfrm>
            <a:custGeom>
              <a:avLst/>
              <a:gdLst/>
              <a:ahLst/>
              <a:cxnLst/>
              <a:rect l="l" t="t" r="r" b="b"/>
              <a:pathLst>
                <a:path w="300" h="163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3925822" y="184142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3898664" y="1825072"/>
              <a:ext cx="20018" cy="10943"/>
            </a:xfrm>
            <a:custGeom>
              <a:avLst/>
              <a:gdLst/>
              <a:ahLst/>
              <a:cxnLst/>
              <a:rect l="l" t="t" r="r" b="b"/>
              <a:pathLst>
                <a:path w="300" h="164" extrusionOk="0">
                  <a:moveTo>
                    <a:pt x="1" y="1"/>
                  </a:moveTo>
                  <a:cubicBezTo>
                    <a:pt x="1" y="82"/>
                    <a:pt x="82" y="164"/>
                    <a:pt x="164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3898664" y="1866710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3925822" y="1893867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3898664" y="1919223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3925822" y="194638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3898664" y="197173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3925822" y="199882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3927623" y="2051342"/>
              <a:ext cx="16414" cy="5471"/>
            </a:xfrm>
            <a:custGeom>
              <a:avLst/>
              <a:gdLst/>
              <a:ahLst/>
              <a:cxnLst/>
              <a:rect l="l" t="t" r="r" b="b"/>
              <a:pathLst>
                <a:path w="246" h="82" extrusionOk="0">
                  <a:moveTo>
                    <a:pt x="109" y="0"/>
                  </a:moveTo>
                  <a:cubicBezTo>
                    <a:pt x="55" y="0"/>
                    <a:pt x="28" y="28"/>
                    <a:pt x="1" y="82"/>
                  </a:cubicBezTo>
                  <a:lnTo>
                    <a:pt x="245" y="82"/>
                  </a:lnTo>
                  <a:cubicBezTo>
                    <a:pt x="218" y="28"/>
                    <a:pt x="164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3951178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3873375" y="147395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7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3902334" y="1464950"/>
              <a:ext cx="14546" cy="1868"/>
            </a:xfrm>
            <a:custGeom>
              <a:avLst/>
              <a:gdLst/>
              <a:ahLst/>
              <a:cxnLst/>
              <a:rect l="l" t="t" r="r" b="b"/>
              <a:pathLst>
                <a:path w="218" h="28" extrusionOk="0">
                  <a:moveTo>
                    <a:pt x="0" y="0"/>
                  </a:moveTo>
                  <a:cubicBezTo>
                    <a:pt x="27" y="27"/>
                    <a:pt x="54" y="27"/>
                    <a:pt x="109" y="27"/>
                  </a:cubicBezTo>
                  <a:cubicBezTo>
                    <a:pt x="136" y="27"/>
                    <a:pt x="190" y="27"/>
                    <a:pt x="21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41"/>
            <p:cNvSpPr/>
            <p:nvPr/>
          </p:nvSpPr>
          <p:spPr>
            <a:xfrm>
              <a:off x="3846217" y="1499314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41"/>
            <p:cNvSpPr/>
            <p:nvPr/>
          </p:nvSpPr>
          <p:spPr>
            <a:xfrm>
              <a:off x="3873375" y="152647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3873375" y="157898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17" y="299"/>
                    <a:pt x="299" y="217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3873375" y="1631432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3873375" y="1683946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36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3873375" y="1736393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7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3873375" y="1788907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3873375" y="184142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4"/>
                    <a:pt x="0" y="136"/>
                  </a:cubicBezTo>
                  <a:cubicBezTo>
                    <a:pt x="0" y="244"/>
                    <a:pt x="55" y="298"/>
                    <a:pt x="136" y="298"/>
                  </a:cubicBezTo>
                  <a:cubicBezTo>
                    <a:pt x="217" y="298"/>
                    <a:pt x="299" y="244"/>
                    <a:pt x="299" y="136"/>
                  </a:cubicBezTo>
                  <a:cubicBezTo>
                    <a:pt x="299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3873375" y="1893867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3873375" y="1946381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4"/>
                    <a:pt x="55" y="299"/>
                    <a:pt x="136" y="299"/>
                  </a:cubicBezTo>
                  <a:cubicBezTo>
                    <a:pt x="217" y="299"/>
                    <a:pt x="299" y="244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3873375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64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4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3873375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63"/>
                  </a:cubicBezTo>
                  <a:cubicBezTo>
                    <a:pt x="0" y="245"/>
                    <a:pt x="55" y="299"/>
                    <a:pt x="136" y="299"/>
                  </a:cubicBezTo>
                  <a:cubicBezTo>
                    <a:pt x="217" y="299"/>
                    <a:pt x="299" y="245"/>
                    <a:pt x="299" y="163"/>
                  </a:cubicBezTo>
                  <a:cubicBezTo>
                    <a:pt x="299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3898664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3873375" y="2103855"/>
              <a:ext cx="10876" cy="12678"/>
            </a:xfrm>
            <a:custGeom>
              <a:avLst/>
              <a:gdLst/>
              <a:ahLst/>
              <a:cxnLst/>
              <a:rect l="l" t="t" r="r" b="b"/>
              <a:pathLst>
                <a:path w="163" h="190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163"/>
                    <a:pt x="0" y="163"/>
                    <a:pt x="0" y="190"/>
                  </a:cubicBezTo>
                  <a:cubicBezTo>
                    <a:pt x="27" y="163"/>
                    <a:pt x="82" y="136"/>
                    <a:pt x="109" y="109"/>
                  </a:cubicBezTo>
                  <a:cubicBezTo>
                    <a:pt x="136" y="81"/>
                    <a:pt x="136" y="27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3820861" y="147395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7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3851622" y="1464950"/>
              <a:ext cx="12744" cy="1868"/>
            </a:xfrm>
            <a:custGeom>
              <a:avLst/>
              <a:gdLst/>
              <a:ahLst/>
              <a:cxnLst/>
              <a:rect l="l" t="t" r="r" b="b"/>
              <a:pathLst>
                <a:path w="191" h="28" extrusionOk="0">
                  <a:moveTo>
                    <a:pt x="191" y="0"/>
                  </a:moveTo>
                  <a:cubicBezTo>
                    <a:pt x="109" y="0"/>
                    <a:pt x="55" y="0"/>
                    <a:pt x="1" y="27"/>
                  </a:cubicBezTo>
                  <a:lnTo>
                    <a:pt x="82" y="27"/>
                  </a:lnTo>
                  <a:cubicBezTo>
                    <a:pt x="109" y="27"/>
                    <a:pt x="164" y="27"/>
                    <a:pt x="19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3820861" y="152647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3804580" y="1499314"/>
              <a:ext cx="9141" cy="20017"/>
            </a:xfrm>
            <a:custGeom>
              <a:avLst/>
              <a:gdLst/>
              <a:ahLst/>
              <a:cxnLst/>
              <a:rect l="l" t="t" r="r" b="b"/>
              <a:pathLst>
                <a:path w="137" h="300" extrusionOk="0">
                  <a:moveTo>
                    <a:pt x="1" y="1"/>
                  </a:moveTo>
                  <a:lnTo>
                    <a:pt x="1" y="163"/>
                  </a:lnTo>
                  <a:lnTo>
                    <a:pt x="1" y="299"/>
                  </a:lnTo>
                  <a:cubicBezTo>
                    <a:pt x="82" y="299"/>
                    <a:pt x="136" y="245"/>
                    <a:pt x="136" y="163"/>
                  </a:cubicBezTo>
                  <a:cubicBezTo>
                    <a:pt x="136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3804580" y="1551828"/>
              <a:ext cx="9141" cy="19951"/>
            </a:xfrm>
            <a:custGeom>
              <a:avLst/>
              <a:gdLst/>
              <a:ahLst/>
              <a:cxnLst/>
              <a:rect l="l" t="t" r="r" b="b"/>
              <a:pathLst>
                <a:path w="137" h="299" extrusionOk="0">
                  <a:moveTo>
                    <a:pt x="1" y="0"/>
                  </a:moveTo>
                  <a:lnTo>
                    <a:pt x="1" y="163"/>
                  </a:lnTo>
                  <a:lnTo>
                    <a:pt x="1" y="299"/>
                  </a:lnTo>
                  <a:cubicBezTo>
                    <a:pt x="82" y="299"/>
                    <a:pt x="136" y="244"/>
                    <a:pt x="136" y="163"/>
                  </a:cubicBezTo>
                  <a:cubicBezTo>
                    <a:pt x="136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3820861" y="157898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3846217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3804580" y="1604275"/>
              <a:ext cx="9141" cy="21819"/>
            </a:xfrm>
            <a:custGeom>
              <a:avLst/>
              <a:gdLst/>
              <a:ahLst/>
              <a:cxnLst/>
              <a:rect l="l" t="t" r="r" b="b"/>
              <a:pathLst>
                <a:path w="137" h="327" extrusionOk="0">
                  <a:moveTo>
                    <a:pt x="1" y="1"/>
                  </a:moveTo>
                  <a:lnTo>
                    <a:pt x="1" y="164"/>
                  </a:lnTo>
                  <a:lnTo>
                    <a:pt x="1" y="326"/>
                  </a:lnTo>
                  <a:cubicBezTo>
                    <a:pt x="82" y="326"/>
                    <a:pt x="136" y="245"/>
                    <a:pt x="136" y="164"/>
                  </a:cubicBezTo>
                  <a:cubicBezTo>
                    <a:pt x="136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3820861" y="1631432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6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3846217" y="160427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3804580" y="1656788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" y="0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82" y="326"/>
                    <a:pt x="136" y="245"/>
                    <a:pt x="136" y="163"/>
                  </a:cubicBezTo>
                  <a:cubicBezTo>
                    <a:pt x="136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3820861" y="1683946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36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3846217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3804580" y="1709302"/>
              <a:ext cx="9141" cy="21752"/>
            </a:xfrm>
            <a:custGeom>
              <a:avLst/>
              <a:gdLst/>
              <a:ahLst/>
              <a:cxnLst/>
              <a:rect l="l" t="t" r="r" b="b"/>
              <a:pathLst>
                <a:path w="137" h="326" extrusionOk="0">
                  <a:moveTo>
                    <a:pt x="1" y="0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82" y="326"/>
                    <a:pt x="136" y="244"/>
                    <a:pt x="136" y="163"/>
                  </a:cubicBezTo>
                  <a:cubicBezTo>
                    <a:pt x="136" y="81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3820861" y="1736393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7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7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3846217" y="170930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3804580" y="1761749"/>
              <a:ext cx="9141" cy="21819"/>
            </a:xfrm>
            <a:custGeom>
              <a:avLst/>
              <a:gdLst/>
              <a:ahLst/>
              <a:cxnLst/>
              <a:rect l="l" t="t" r="r" b="b"/>
              <a:pathLst>
                <a:path w="137" h="327" extrusionOk="0">
                  <a:moveTo>
                    <a:pt x="1" y="1"/>
                  </a:moveTo>
                  <a:lnTo>
                    <a:pt x="1" y="163"/>
                  </a:lnTo>
                  <a:lnTo>
                    <a:pt x="1" y="326"/>
                  </a:lnTo>
                  <a:cubicBezTo>
                    <a:pt x="82" y="326"/>
                    <a:pt x="136" y="245"/>
                    <a:pt x="136" y="163"/>
                  </a:cubicBezTo>
                  <a:cubicBezTo>
                    <a:pt x="136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3820861" y="1788907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36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3846217" y="176174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3846217" y="1814263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3804580" y="1814263"/>
              <a:ext cx="9141" cy="10876"/>
            </a:xfrm>
            <a:custGeom>
              <a:avLst/>
              <a:gdLst/>
              <a:ahLst/>
              <a:cxnLst/>
              <a:rect l="l" t="t" r="r" b="b"/>
              <a:pathLst>
                <a:path w="137" h="163" extrusionOk="0">
                  <a:moveTo>
                    <a:pt x="1" y="0"/>
                  </a:moveTo>
                  <a:lnTo>
                    <a:pt x="1" y="163"/>
                  </a:lnTo>
                  <a:lnTo>
                    <a:pt x="136" y="163"/>
                  </a:lnTo>
                  <a:cubicBezTo>
                    <a:pt x="136" y="82"/>
                    <a:pt x="82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3820861" y="1841420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18" y="298"/>
                    <a:pt x="299" y="244"/>
                    <a:pt x="299" y="136"/>
                  </a:cubicBezTo>
                  <a:cubicBezTo>
                    <a:pt x="299" y="54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3846217" y="1825072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0" y="1"/>
                  </a:moveTo>
                  <a:cubicBezTo>
                    <a:pt x="0" y="82"/>
                    <a:pt x="82" y="164"/>
                    <a:pt x="163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3804580" y="1825072"/>
              <a:ext cx="9141" cy="10943"/>
            </a:xfrm>
            <a:custGeom>
              <a:avLst/>
              <a:gdLst/>
              <a:ahLst/>
              <a:cxnLst/>
              <a:rect l="l" t="t" r="r" b="b"/>
              <a:pathLst>
                <a:path w="137" h="164" extrusionOk="0">
                  <a:moveTo>
                    <a:pt x="1" y="1"/>
                  </a:moveTo>
                  <a:lnTo>
                    <a:pt x="1" y="164"/>
                  </a:lnTo>
                  <a:cubicBezTo>
                    <a:pt x="82" y="164"/>
                    <a:pt x="136" y="82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3804580" y="1866710"/>
              <a:ext cx="9141" cy="21819"/>
            </a:xfrm>
            <a:custGeom>
              <a:avLst/>
              <a:gdLst/>
              <a:ahLst/>
              <a:cxnLst/>
              <a:rect l="l" t="t" r="r" b="b"/>
              <a:pathLst>
                <a:path w="137" h="327" extrusionOk="0">
                  <a:moveTo>
                    <a:pt x="1" y="1"/>
                  </a:moveTo>
                  <a:lnTo>
                    <a:pt x="1" y="164"/>
                  </a:lnTo>
                  <a:lnTo>
                    <a:pt x="1" y="326"/>
                  </a:lnTo>
                  <a:cubicBezTo>
                    <a:pt x="82" y="326"/>
                    <a:pt x="136" y="245"/>
                    <a:pt x="136" y="164"/>
                  </a:cubicBezTo>
                  <a:cubicBezTo>
                    <a:pt x="136" y="82"/>
                    <a:pt x="82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3820861" y="1893867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3846217" y="1866710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3820861" y="1946381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4"/>
                    <a:pt x="55" y="299"/>
                    <a:pt x="136" y="299"/>
                  </a:cubicBezTo>
                  <a:cubicBezTo>
                    <a:pt x="218" y="299"/>
                    <a:pt x="299" y="244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3846217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3820861" y="1998828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64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4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3846217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3820861" y="2051342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63"/>
                  </a:cubicBezTo>
                  <a:cubicBezTo>
                    <a:pt x="1" y="245"/>
                    <a:pt x="55" y="299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41"/>
            <p:cNvSpPr/>
            <p:nvPr/>
          </p:nvSpPr>
          <p:spPr>
            <a:xfrm>
              <a:off x="3846217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41"/>
            <p:cNvSpPr/>
            <p:nvPr/>
          </p:nvSpPr>
          <p:spPr>
            <a:xfrm>
              <a:off x="3768414" y="1482232"/>
              <a:ext cx="19951" cy="11744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02" y="1"/>
                  </a:moveTo>
                  <a:cubicBezTo>
                    <a:pt x="69" y="1"/>
                    <a:pt x="36" y="4"/>
                    <a:pt x="0" y="13"/>
                  </a:cubicBezTo>
                  <a:lnTo>
                    <a:pt x="0" y="94"/>
                  </a:lnTo>
                  <a:cubicBezTo>
                    <a:pt x="27" y="148"/>
                    <a:pt x="81" y="175"/>
                    <a:pt x="136" y="175"/>
                  </a:cubicBezTo>
                  <a:cubicBezTo>
                    <a:pt x="217" y="175"/>
                    <a:pt x="298" y="94"/>
                    <a:pt x="298" y="13"/>
                  </a:cubicBezTo>
                  <a:cubicBezTo>
                    <a:pt x="226" y="13"/>
                    <a:pt x="166" y="1"/>
                    <a:pt x="10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766546" y="152647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3793704" y="1499314"/>
              <a:ext cx="10943" cy="20017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lnTo>
                    <a:pt x="164" y="163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3766546" y="157898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3793704" y="1551828"/>
              <a:ext cx="10943" cy="19951"/>
            </a:xfrm>
            <a:custGeom>
              <a:avLst/>
              <a:gdLst/>
              <a:ahLst/>
              <a:cxnLst/>
              <a:rect l="l" t="t" r="r" b="b"/>
              <a:pathLst>
                <a:path w="164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lnTo>
                    <a:pt x="164" y="163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3766546" y="163143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3793704" y="1604275"/>
              <a:ext cx="10943" cy="21819"/>
            </a:xfrm>
            <a:custGeom>
              <a:avLst/>
              <a:gdLst/>
              <a:ahLst/>
              <a:cxnLst/>
              <a:rect l="l" t="t" r="r" b="b"/>
              <a:pathLst>
                <a:path w="164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lnTo>
                    <a:pt x="164" y="164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3766546" y="168394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3793704" y="1656788"/>
              <a:ext cx="10943" cy="21752"/>
            </a:xfrm>
            <a:custGeom>
              <a:avLst/>
              <a:gdLst/>
              <a:ahLst/>
              <a:cxnLst/>
              <a:rect l="l" t="t" r="r" b="b"/>
              <a:pathLst>
                <a:path w="164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lnTo>
                    <a:pt x="164" y="163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3766546" y="173639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3793704" y="1709302"/>
              <a:ext cx="10943" cy="21752"/>
            </a:xfrm>
            <a:custGeom>
              <a:avLst/>
              <a:gdLst/>
              <a:ahLst/>
              <a:cxnLst/>
              <a:rect l="l" t="t" r="r" b="b"/>
              <a:pathLst>
                <a:path w="164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lnTo>
                    <a:pt x="164" y="163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3766546" y="178890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3793704" y="1761749"/>
              <a:ext cx="10943" cy="21819"/>
            </a:xfrm>
            <a:custGeom>
              <a:avLst/>
              <a:gdLst/>
              <a:ahLst/>
              <a:cxnLst/>
              <a:rect l="l" t="t" r="r" b="b"/>
              <a:pathLst>
                <a:path w="164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lnTo>
                    <a:pt x="164" y="163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3793704" y="1814263"/>
              <a:ext cx="10943" cy="10876"/>
            </a:xfrm>
            <a:custGeom>
              <a:avLst/>
              <a:gdLst/>
              <a:ahLst/>
              <a:cxnLst/>
              <a:rect l="l" t="t" r="r" b="b"/>
              <a:pathLst>
                <a:path w="164" h="163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lnTo>
                    <a:pt x="164" y="163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3766546" y="184142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3793704" y="1825072"/>
              <a:ext cx="10943" cy="10943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" y="1"/>
                  </a:moveTo>
                  <a:cubicBezTo>
                    <a:pt x="1" y="82"/>
                    <a:pt x="82" y="164"/>
                    <a:pt x="164" y="164"/>
                  </a:cubicBezTo>
                  <a:lnTo>
                    <a:pt x="164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3766546" y="1893867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3793704" y="1866710"/>
              <a:ext cx="10943" cy="21819"/>
            </a:xfrm>
            <a:custGeom>
              <a:avLst/>
              <a:gdLst/>
              <a:ahLst/>
              <a:cxnLst/>
              <a:rect l="l" t="t" r="r" b="b"/>
              <a:pathLst>
                <a:path w="164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lnTo>
                    <a:pt x="164" y="164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3793704" y="1919223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3768414" y="1998828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4" y="1"/>
                    <a:pt x="0" y="55"/>
                    <a:pt x="0" y="164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64"/>
                  </a:cubicBezTo>
                  <a:cubicBezTo>
                    <a:pt x="298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3793704" y="1971737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3768414" y="205134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5"/>
                    <a:pt x="0" y="163"/>
                  </a:cubicBezTo>
                  <a:cubicBezTo>
                    <a:pt x="0" y="245"/>
                    <a:pt x="54" y="299"/>
                    <a:pt x="136" y="299"/>
                  </a:cubicBezTo>
                  <a:cubicBezTo>
                    <a:pt x="217" y="299"/>
                    <a:pt x="298" y="245"/>
                    <a:pt x="298" y="163"/>
                  </a:cubicBezTo>
                  <a:cubicBezTo>
                    <a:pt x="298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3793704" y="2024184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3768414" y="2103855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190"/>
                    <a:pt x="0" y="244"/>
                    <a:pt x="27" y="271"/>
                  </a:cubicBezTo>
                  <a:cubicBezTo>
                    <a:pt x="54" y="298"/>
                    <a:pt x="109" y="298"/>
                    <a:pt x="136" y="298"/>
                  </a:cubicBezTo>
                  <a:cubicBezTo>
                    <a:pt x="217" y="298"/>
                    <a:pt x="298" y="244"/>
                    <a:pt x="298" y="163"/>
                  </a:cubicBezTo>
                  <a:cubicBezTo>
                    <a:pt x="298" y="109"/>
                    <a:pt x="271" y="81"/>
                    <a:pt x="244" y="54"/>
                  </a:cubicBezTo>
                  <a:cubicBezTo>
                    <a:pt x="217" y="27"/>
                    <a:pt x="190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3793704" y="207669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17"/>
                    <a:pt x="28" y="244"/>
                    <a:pt x="55" y="271"/>
                  </a:cubicBezTo>
                  <a:cubicBezTo>
                    <a:pt x="82" y="299"/>
                    <a:pt x="109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3768414" y="2156302"/>
              <a:ext cx="14546" cy="20017"/>
            </a:xfrm>
            <a:custGeom>
              <a:avLst/>
              <a:gdLst/>
              <a:ahLst/>
              <a:cxnLst/>
              <a:rect l="l" t="t" r="r" b="b"/>
              <a:pathLst>
                <a:path w="218" h="300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191"/>
                    <a:pt x="0" y="245"/>
                    <a:pt x="27" y="272"/>
                  </a:cubicBezTo>
                  <a:cubicBezTo>
                    <a:pt x="54" y="299"/>
                    <a:pt x="109" y="299"/>
                    <a:pt x="136" y="299"/>
                  </a:cubicBezTo>
                  <a:lnTo>
                    <a:pt x="163" y="299"/>
                  </a:lnTo>
                  <a:cubicBezTo>
                    <a:pt x="163" y="245"/>
                    <a:pt x="190" y="218"/>
                    <a:pt x="217" y="163"/>
                  </a:cubicBezTo>
                  <a:cubicBezTo>
                    <a:pt x="217" y="136"/>
                    <a:pt x="190" y="109"/>
                    <a:pt x="190" y="82"/>
                  </a:cubicBezTo>
                  <a:cubicBezTo>
                    <a:pt x="190" y="55"/>
                    <a:pt x="190" y="28"/>
                    <a:pt x="217" y="28"/>
                  </a:cubicBezTo>
                  <a:cubicBezTo>
                    <a:pt x="190" y="1"/>
                    <a:pt x="163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3793704" y="2130946"/>
              <a:ext cx="20018" cy="14546"/>
            </a:xfrm>
            <a:custGeom>
              <a:avLst/>
              <a:gdLst/>
              <a:ahLst/>
              <a:cxnLst/>
              <a:rect l="l" t="t" r="r" b="b"/>
              <a:pathLst>
                <a:path w="300" h="218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164"/>
                    <a:pt x="1" y="191"/>
                    <a:pt x="28" y="218"/>
                  </a:cubicBezTo>
                  <a:cubicBezTo>
                    <a:pt x="109" y="191"/>
                    <a:pt x="218" y="164"/>
                    <a:pt x="299" y="109"/>
                  </a:cubicBezTo>
                  <a:cubicBezTo>
                    <a:pt x="299" y="28"/>
                    <a:pt x="218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3715901" y="1484834"/>
              <a:ext cx="19951" cy="9141"/>
            </a:xfrm>
            <a:custGeom>
              <a:avLst/>
              <a:gdLst/>
              <a:ahLst/>
              <a:cxnLst/>
              <a:rect l="l" t="t" r="r" b="b"/>
              <a:pathLst>
                <a:path w="299" h="137" extrusionOk="0">
                  <a:moveTo>
                    <a:pt x="136" y="1"/>
                  </a:moveTo>
                  <a:cubicBezTo>
                    <a:pt x="82" y="1"/>
                    <a:pt x="28" y="28"/>
                    <a:pt x="0" y="28"/>
                  </a:cubicBezTo>
                  <a:cubicBezTo>
                    <a:pt x="0" y="82"/>
                    <a:pt x="82" y="136"/>
                    <a:pt x="136" y="136"/>
                  </a:cubicBezTo>
                  <a:cubicBezTo>
                    <a:pt x="217" y="136"/>
                    <a:pt x="272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3714099" y="152647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3741257" y="1499314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3714099" y="157898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3741257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3714099" y="163143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3741257" y="160427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3714099" y="168394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3741257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3714099" y="173639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7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3741257" y="170930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3714099" y="178890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3741257" y="176174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3741257" y="1814263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lnTo>
                    <a:pt x="299" y="163"/>
                  </a:ln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3714099" y="184142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3741257" y="1825072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0" y="1"/>
                  </a:moveTo>
                  <a:cubicBezTo>
                    <a:pt x="0" y="82"/>
                    <a:pt x="82" y="164"/>
                    <a:pt x="163" y="164"/>
                  </a:cubicBezTo>
                  <a:cubicBezTo>
                    <a:pt x="244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3714099" y="1893867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3741257" y="1866710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4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3714099" y="1946381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3741257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3714099" y="1998828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3741257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244"/>
                    <a:pt x="82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3714099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3741257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245"/>
                    <a:pt x="82" y="326"/>
                    <a:pt x="163" y="326"/>
                  </a:cubicBezTo>
                  <a:cubicBezTo>
                    <a:pt x="244" y="326"/>
                    <a:pt x="299" y="245"/>
                    <a:pt x="299" y="163"/>
                  </a:cubicBezTo>
                  <a:cubicBezTo>
                    <a:pt x="299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3714099" y="210385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190"/>
                    <a:pt x="27" y="244"/>
                    <a:pt x="55" y="271"/>
                  </a:cubicBezTo>
                  <a:cubicBezTo>
                    <a:pt x="82" y="298"/>
                    <a:pt x="136" y="298"/>
                    <a:pt x="163" y="298"/>
                  </a:cubicBezTo>
                  <a:cubicBezTo>
                    <a:pt x="244" y="298"/>
                    <a:pt x="326" y="244"/>
                    <a:pt x="326" y="163"/>
                  </a:cubicBezTo>
                  <a:cubicBezTo>
                    <a:pt x="326" y="109"/>
                    <a:pt x="299" y="81"/>
                    <a:pt x="272" y="54"/>
                  </a:cubicBezTo>
                  <a:cubicBezTo>
                    <a:pt x="244" y="27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3741257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17"/>
                    <a:pt x="27" y="244"/>
                    <a:pt x="54" y="271"/>
                  </a:cubicBezTo>
                  <a:cubicBezTo>
                    <a:pt x="82" y="299"/>
                    <a:pt x="109" y="326"/>
                    <a:pt x="163" y="326"/>
                  </a:cubicBezTo>
                  <a:cubicBezTo>
                    <a:pt x="244" y="326"/>
                    <a:pt x="299" y="244"/>
                    <a:pt x="299" y="163"/>
                  </a:cubicBezTo>
                  <a:cubicBezTo>
                    <a:pt x="299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3714099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191"/>
                    <a:pt x="27" y="245"/>
                    <a:pt x="55" y="272"/>
                  </a:cubicBezTo>
                  <a:cubicBezTo>
                    <a:pt x="82" y="299"/>
                    <a:pt x="136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109"/>
                    <a:pt x="299" y="82"/>
                    <a:pt x="272" y="55"/>
                  </a:cubicBezTo>
                  <a:cubicBezTo>
                    <a:pt x="244" y="28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3741257" y="213094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191"/>
                    <a:pt x="27" y="218"/>
                    <a:pt x="54" y="245"/>
                  </a:cubicBezTo>
                  <a:cubicBezTo>
                    <a:pt x="82" y="272"/>
                    <a:pt x="109" y="299"/>
                    <a:pt x="163" y="299"/>
                  </a:cubicBezTo>
                  <a:cubicBezTo>
                    <a:pt x="244" y="299"/>
                    <a:pt x="299" y="218"/>
                    <a:pt x="299" y="137"/>
                  </a:cubicBezTo>
                  <a:cubicBezTo>
                    <a:pt x="299" y="109"/>
                    <a:pt x="299" y="55"/>
                    <a:pt x="271" y="28"/>
                  </a:cubicBezTo>
                  <a:cubicBezTo>
                    <a:pt x="244" y="1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3714099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190"/>
                    <a:pt x="27" y="244"/>
                    <a:pt x="55" y="271"/>
                  </a:cubicBezTo>
                  <a:cubicBezTo>
                    <a:pt x="82" y="299"/>
                    <a:pt x="136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109"/>
                    <a:pt x="299" y="82"/>
                    <a:pt x="272" y="54"/>
                  </a:cubicBezTo>
                  <a:cubicBezTo>
                    <a:pt x="244" y="27"/>
                    <a:pt x="217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3741257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190"/>
                    <a:pt x="27" y="218"/>
                    <a:pt x="54" y="245"/>
                  </a:cubicBezTo>
                  <a:cubicBezTo>
                    <a:pt x="82" y="272"/>
                    <a:pt x="109" y="299"/>
                    <a:pt x="163" y="299"/>
                  </a:cubicBezTo>
                  <a:cubicBezTo>
                    <a:pt x="244" y="299"/>
                    <a:pt x="299" y="218"/>
                    <a:pt x="299" y="136"/>
                  </a:cubicBezTo>
                  <a:cubicBezTo>
                    <a:pt x="299" y="109"/>
                    <a:pt x="299" y="55"/>
                    <a:pt x="271" y="28"/>
                  </a:cubicBezTo>
                  <a:cubicBezTo>
                    <a:pt x="244" y="1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41"/>
            <p:cNvSpPr/>
            <p:nvPr/>
          </p:nvSpPr>
          <p:spPr>
            <a:xfrm>
              <a:off x="3714099" y="226126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4"/>
                  </a:cubicBezTo>
                  <a:cubicBezTo>
                    <a:pt x="0" y="191"/>
                    <a:pt x="27" y="245"/>
                    <a:pt x="55" y="272"/>
                  </a:cubicBezTo>
                  <a:cubicBezTo>
                    <a:pt x="82" y="299"/>
                    <a:pt x="136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109"/>
                    <a:pt x="299" y="82"/>
                    <a:pt x="272" y="55"/>
                  </a:cubicBezTo>
                  <a:cubicBezTo>
                    <a:pt x="244" y="28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41"/>
            <p:cNvSpPr/>
            <p:nvPr/>
          </p:nvSpPr>
          <p:spPr>
            <a:xfrm>
              <a:off x="3741257" y="2235974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190"/>
                    <a:pt x="27" y="217"/>
                    <a:pt x="54" y="244"/>
                  </a:cubicBezTo>
                  <a:cubicBezTo>
                    <a:pt x="82" y="271"/>
                    <a:pt x="109" y="298"/>
                    <a:pt x="163" y="298"/>
                  </a:cubicBezTo>
                  <a:cubicBezTo>
                    <a:pt x="190" y="298"/>
                    <a:pt x="244" y="271"/>
                    <a:pt x="271" y="244"/>
                  </a:cubicBezTo>
                  <a:cubicBezTo>
                    <a:pt x="271" y="190"/>
                    <a:pt x="271" y="109"/>
                    <a:pt x="271" y="54"/>
                  </a:cubicBezTo>
                  <a:cubicBezTo>
                    <a:pt x="271" y="54"/>
                    <a:pt x="271" y="27"/>
                    <a:pt x="271" y="27"/>
                  </a:cubicBezTo>
                  <a:cubicBezTo>
                    <a:pt x="244" y="0"/>
                    <a:pt x="190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41"/>
            <p:cNvSpPr/>
            <p:nvPr/>
          </p:nvSpPr>
          <p:spPr>
            <a:xfrm>
              <a:off x="3741257" y="2288420"/>
              <a:ext cx="7273" cy="10943"/>
            </a:xfrm>
            <a:custGeom>
              <a:avLst/>
              <a:gdLst/>
              <a:ahLst/>
              <a:cxnLst/>
              <a:rect l="l" t="t" r="r" b="b"/>
              <a:pathLst>
                <a:path w="109" h="164" extrusionOk="0">
                  <a:moveTo>
                    <a:pt x="109" y="1"/>
                  </a:moveTo>
                  <a:cubicBezTo>
                    <a:pt x="54" y="1"/>
                    <a:pt x="0" y="82"/>
                    <a:pt x="0" y="136"/>
                  </a:cubicBezTo>
                  <a:cubicBezTo>
                    <a:pt x="0" y="136"/>
                    <a:pt x="0" y="163"/>
                    <a:pt x="0" y="163"/>
                  </a:cubicBezTo>
                  <a:cubicBezTo>
                    <a:pt x="54" y="136"/>
                    <a:pt x="109" y="82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41"/>
            <p:cNvSpPr/>
            <p:nvPr/>
          </p:nvSpPr>
          <p:spPr>
            <a:xfrm>
              <a:off x="3688743" y="1499314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82" y="1"/>
                    <a:pt x="28" y="55"/>
                    <a:pt x="1" y="109"/>
                  </a:cubicBezTo>
                  <a:cubicBezTo>
                    <a:pt x="1" y="109"/>
                    <a:pt x="28" y="136"/>
                    <a:pt x="28" y="136"/>
                  </a:cubicBezTo>
                  <a:lnTo>
                    <a:pt x="1" y="136"/>
                  </a:lnTo>
                  <a:cubicBezTo>
                    <a:pt x="1" y="136"/>
                    <a:pt x="1" y="136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41"/>
            <p:cNvSpPr/>
            <p:nvPr/>
          </p:nvSpPr>
          <p:spPr>
            <a:xfrm>
              <a:off x="3661586" y="1533745"/>
              <a:ext cx="20018" cy="12678"/>
            </a:xfrm>
            <a:custGeom>
              <a:avLst/>
              <a:gdLst/>
              <a:ahLst/>
              <a:cxnLst/>
              <a:rect l="l" t="t" r="r" b="b"/>
              <a:pathLst>
                <a:path w="300" h="190" extrusionOk="0">
                  <a:moveTo>
                    <a:pt x="28" y="0"/>
                  </a:moveTo>
                  <a:cubicBezTo>
                    <a:pt x="28" y="0"/>
                    <a:pt x="1" y="27"/>
                    <a:pt x="1" y="27"/>
                  </a:cubicBezTo>
                  <a:cubicBezTo>
                    <a:pt x="1" y="109"/>
                    <a:pt x="82" y="190"/>
                    <a:pt x="164" y="190"/>
                  </a:cubicBezTo>
                  <a:cubicBezTo>
                    <a:pt x="218" y="190"/>
                    <a:pt x="272" y="163"/>
                    <a:pt x="299" y="109"/>
                  </a:cubicBezTo>
                  <a:lnTo>
                    <a:pt x="218" y="109"/>
                  </a:lnTo>
                  <a:cubicBezTo>
                    <a:pt x="136" y="81"/>
                    <a:pt x="82" y="27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41"/>
            <p:cNvSpPr/>
            <p:nvPr/>
          </p:nvSpPr>
          <p:spPr>
            <a:xfrm>
              <a:off x="3674264" y="1526472"/>
              <a:ext cx="7340" cy="5471"/>
            </a:xfrm>
            <a:custGeom>
              <a:avLst/>
              <a:gdLst/>
              <a:ahLst/>
              <a:cxnLst/>
              <a:rect l="l" t="t" r="r" b="b"/>
              <a:pathLst>
                <a:path w="110" h="82" extrusionOk="0">
                  <a:moveTo>
                    <a:pt x="1" y="1"/>
                  </a:moveTo>
                  <a:cubicBezTo>
                    <a:pt x="28" y="28"/>
                    <a:pt x="82" y="55"/>
                    <a:pt x="109" y="82"/>
                  </a:cubicBezTo>
                  <a:cubicBezTo>
                    <a:pt x="109" y="28"/>
                    <a:pt x="55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41"/>
            <p:cNvSpPr/>
            <p:nvPr/>
          </p:nvSpPr>
          <p:spPr>
            <a:xfrm>
              <a:off x="3661586" y="157898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41"/>
            <p:cNvSpPr/>
            <p:nvPr/>
          </p:nvSpPr>
          <p:spPr>
            <a:xfrm>
              <a:off x="3688743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41"/>
            <p:cNvSpPr/>
            <p:nvPr/>
          </p:nvSpPr>
          <p:spPr>
            <a:xfrm>
              <a:off x="3661586" y="163143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41"/>
            <p:cNvSpPr/>
            <p:nvPr/>
          </p:nvSpPr>
          <p:spPr>
            <a:xfrm>
              <a:off x="3688743" y="160427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41"/>
            <p:cNvSpPr/>
            <p:nvPr/>
          </p:nvSpPr>
          <p:spPr>
            <a:xfrm>
              <a:off x="3661586" y="168394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41"/>
            <p:cNvSpPr/>
            <p:nvPr/>
          </p:nvSpPr>
          <p:spPr>
            <a:xfrm>
              <a:off x="3688743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41"/>
            <p:cNvSpPr/>
            <p:nvPr/>
          </p:nvSpPr>
          <p:spPr>
            <a:xfrm>
              <a:off x="3661586" y="173639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41"/>
            <p:cNvSpPr/>
            <p:nvPr/>
          </p:nvSpPr>
          <p:spPr>
            <a:xfrm>
              <a:off x="3688743" y="170930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41"/>
            <p:cNvSpPr/>
            <p:nvPr/>
          </p:nvSpPr>
          <p:spPr>
            <a:xfrm>
              <a:off x="3661586" y="178890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41"/>
            <p:cNvSpPr/>
            <p:nvPr/>
          </p:nvSpPr>
          <p:spPr>
            <a:xfrm>
              <a:off x="3688743" y="176174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41"/>
            <p:cNvSpPr/>
            <p:nvPr/>
          </p:nvSpPr>
          <p:spPr>
            <a:xfrm>
              <a:off x="3688743" y="1814263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55" y="0"/>
                    <a:pt x="1" y="82"/>
                    <a:pt x="1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41"/>
            <p:cNvSpPr/>
            <p:nvPr/>
          </p:nvSpPr>
          <p:spPr>
            <a:xfrm>
              <a:off x="3661586" y="184142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41"/>
            <p:cNvSpPr/>
            <p:nvPr/>
          </p:nvSpPr>
          <p:spPr>
            <a:xfrm>
              <a:off x="3688743" y="1825072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" y="1"/>
                  </a:moveTo>
                  <a:cubicBezTo>
                    <a:pt x="1" y="82"/>
                    <a:pt x="82" y="164"/>
                    <a:pt x="163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41"/>
            <p:cNvSpPr/>
            <p:nvPr/>
          </p:nvSpPr>
          <p:spPr>
            <a:xfrm>
              <a:off x="3661586" y="1893867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41"/>
            <p:cNvSpPr/>
            <p:nvPr/>
          </p:nvSpPr>
          <p:spPr>
            <a:xfrm>
              <a:off x="3688743" y="1866710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41"/>
            <p:cNvSpPr/>
            <p:nvPr/>
          </p:nvSpPr>
          <p:spPr>
            <a:xfrm>
              <a:off x="3661586" y="1946381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41"/>
            <p:cNvSpPr/>
            <p:nvPr/>
          </p:nvSpPr>
          <p:spPr>
            <a:xfrm>
              <a:off x="3661586" y="1998828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41"/>
            <p:cNvSpPr/>
            <p:nvPr/>
          </p:nvSpPr>
          <p:spPr>
            <a:xfrm>
              <a:off x="3661586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41"/>
            <p:cNvSpPr/>
            <p:nvPr/>
          </p:nvSpPr>
          <p:spPr>
            <a:xfrm>
              <a:off x="3661586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190"/>
                    <a:pt x="28" y="244"/>
                    <a:pt x="55" y="271"/>
                  </a:cubicBezTo>
                  <a:cubicBezTo>
                    <a:pt x="82" y="298"/>
                    <a:pt x="136" y="298"/>
                    <a:pt x="164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109"/>
                    <a:pt x="299" y="81"/>
                    <a:pt x="272" y="54"/>
                  </a:cubicBezTo>
                  <a:cubicBezTo>
                    <a:pt x="245" y="27"/>
                    <a:pt x="218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41"/>
            <p:cNvSpPr/>
            <p:nvPr/>
          </p:nvSpPr>
          <p:spPr>
            <a:xfrm>
              <a:off x="3661586" y="215630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82"/>
                    <a:pt x="1" y="163"/>
                  </a:cubicBezTo>
                  <a:cubicBezTo>
                    <a:pt x="1" y="191"/>
                    <a:pt x="28" y="245"/>
                    <a:pt x="55" y="272"/>
                  </a:cubicBezTo>
                  <a:cubicBezTo>
                    <a:pt x="82" y="299"/>
                    <a:pt x="136" y="299"/>
                    <a:pt x="164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109"/>
                    <a:pt x="299" y="82"/>
                    <a:pt x="272" y="55"/>
                  </a:cubicBezTo>
                  <a:cubicBezTo>
                    <a:pt x="245" y="28"/>
                    <a:pt x="218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41"/>
            <p:cNvSpPr/>
            <p:nvPr/>
          </p:nvSpPr>
          <p:spPr>
            <a:xfrm>
              <a:off x="3661586" y="220881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190"/>
                    <a:pt x="28" y="244"/>
                    <a:pt x="55" y="271"/>
                  </a:cubicBezTo>
                  <a:cubicBezTo>
                    <a:pt x="82" y="299"/>
                    <a:pt x="136" y="299"/>
                    <a:pt x="164" y="299"/>
                  </a:cubicBezTo>
                  <a:cubicBezTo>
                    <a:pt x="245" y="299"/>
                    <a:pt x="326" y="244"/>
                    <a:pt x="326" y="163"/>
                  </a:cubicBezTo>
                  <a:cubicBezTo>
                    <a:pt x="326" y="109"/>
                    <a:pt x="299" y="82"/>
                    <a:pt x="272" y="54"/>
                  </a:cubicBezTo>
                  <a:cubicBezTo>
                    <a:pt x="245" y="27"/>
                    <a:pt x="218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41"/>
            <p:cNvSpPr/>
            <p:nvPr/>
          </p:nvSpPr>
          <p:spPr>
            <a:xfrm>
              <a:off x="3610940" y="152647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1"/>
                  </a:moveTo>
                  <a:cubicBezTo>
                    <a:pt x="109" y="1"/>
                    <a:pt x="82" y="1"/>
                    <a:pt x="55" y="28"/>
                  </a:cubicBezTo>
                  <a:cubicBezTo>
                    <a:pt x="55" y="109"/>
                    <a:pt x="82" y="163"/>
                    <a:pt x="109" y="218"/>
                  </a:cubicBezTo>
                  <a:lnTo>
                    <a:pt x="0" y="218"/>
                  </a:lnTo>
                  <a:cubicBezTo>
                    <a:pt x="27" y="272"/>
                    <a:pt x="82" y="299"/>
                    <a:pt x="136" y="299"/>
                  </a:cubicBezTo>
                  <a:cubicBezTo>
                    <a:pt x="217" y="299"/>
                    <a:pt x="299" y="218"/>
                    <a:pt x="299" y="136"/>
                  </a:cubicBezTo>
                  <a:cubicBezTo>
                    <a:pt x="299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41"/>
            <p:cNvSpPr/>
            <p:nvPr/>
          </p:nvSpPr>
          <p:spPr>
            <a:xfrm>
              <a:off x="3609139" y="157898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4" y="299"/>
                    <a:pt x="326" y="217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41"/>
            <p:cNvSpPr/>
            <p:nvPr/>
          </p:nvSpPr>
          <p:spPr>
            <a:xfrm>
              <a:off x="3636296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63" y="299"/>
                  </a:cubicBezTo>
                  <a:cubicBezTo>
                    <a:pt x="244" y="299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41"/>
            <p:cNvSpPr/>
            <p:nvPr/>
          </p:nvSpPr>
          <p:spPr>
            <a:xfrm>
              <a:off x="3609139" y="163143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18"/>
                    <a:pt x="82" y="299"/>
                    <a:pt x="163" y="299"/>
                  </a:cubicBezTo>
                  <a:cubicBezTo>
                    <a:pt x="244" y="299"/>
                    <a:pt x="326" y="218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41"/>
            <p:cNvSpPr/>
            <p:nvPr/>
          </p:nvSpPr>
          <p:spPr>
            <a:xfrm>
              <a:off x="3636296" y="160427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41"/>
            <p:cNvSpPr/>
            <p:nvPr/>
          </p:nvSpPr>
          <p:spPr>
            <a:xfrm>
              <a:off x="3609139" y="168394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41"/>
            <p:cNvSpPr/>
            <p:nvPr/>
          </p:nvSpPr>
          <p:spPr>
            <a:xfrm>
              <a:off x="3636296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41"/>
            <p:cNvSpPr/>
            <p:nvPr/>
          </p:nvSpPr>
          <p:spPr>
            <a:xfrm>
              <a:off x="3609139" y="1736393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37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7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41"/>
            <p:cNvSpPr/>
            <p:nvPr/>
          </p:nvSpPr>
          <p:spPr>
            <a:xfrm>
              <a:off x="3636296" y="170930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41"/>
            <p:cNvSpPr/>
            <p:nvPr/>
          </p:nvSpPr>
          <p:spPr>
            <a:xfrm>
              <a:off x="3609139" y="1788907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41"/>
            <p:cNvSpPr/>
            <p:nvPr/>
          </p:nvSpPr>
          <p:spPr>
            <a:xfrm>
              <a:off x="3636296" y="176174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41"/>
            <p:cNvSpPr/>
            <p:nvPr/>
          </p:nvSpPr>
          <p:spPr>
            <a:xfrm>
              <a:off x="3636296" y="1814263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lnTo>
                    <a:pt x="298" y="163"/>
                  </a:ln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41"/>
            <p:cNvSpPr/>
            <p:nvPr/>
          </p:nvSpPr>
          <p:spPr>
            <a:xfrm>
              <a:off x="3609139" y="1841420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44"/>
                    <a:pt x="82" y="298"/>
                    <a:pt x="163" y="298"/>
                  </a:cubicBezTo>
                  <a:cubicBezTo>
                    <a:pt x="244" y="298"/>
                    <a:pt x="326" y="244"/>
                    <a:pt x="326" y="136"/>
                  </a:cubicBezTo>
                  <a:cubicBezTo>
                    <a:pt x="326" y="54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41"/>
            <p:cNvSpPr/>
            <p:nvPr/>
          </p:nvSpPr>
          <p:spPr>
            <a:xfrm>
              <a:off x="3636296" y="1825072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0" y="1"/>
                  </a:moveTo>
                  <a:cubicBezTo>
                    <a:pt x="0" y="82"/>
                    <a:pt x="54" y="164"/>
                    <a:pt x="163" y="164"/>
                  </a:cubicBezTo>
                  <a:cubicBezTo>
                    <a:pt x="244" y="164"/>
                    <a:pt x="298" y="82"/>
                    <a:pt x="29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41"/>
            <p:cNvSpPr/>
            <p:nvPr/>
          </p:nvSpPr>
          <p:spPr>
            <a:xfrm>
              <a:off x="3609139" y="1893867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41"/>
            <p:cNvSpPr/>
            <p:nvPr/>
          </p:nvSpPr>
          <p:spPr>
            <a:xfrm>
              <a:off x="3636296" y="1866710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4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4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41"/>
            <p:cNvSpPr/>
            <p:nvPr/>
          </p:nvSpPr>
          <p:spPr>
            <a:xfrm>
              <a:off x="3609139" y="1946381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41"/>
            <p:cNvSpPr/>
            <p:nvPr/>
          </p:nvSpPr>
          <p:spPr>
            <a:xfrm>
              <a:off x="3636296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41"/>
            <p:cNvSpPr/>
            <p:nvPr/>
          </p:nvSpPr>
          <p:spPr>
            <a:xfrm>
              <a:off x="3636296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244"/>
                    <a:pt x="54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1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41"/>
            <p:cNvSpPr/>
            <p:nvPr/>
          </p:nvSpPr>
          <p:spPr>
            <a:xfrm>
              <a:off x="3636296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63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1"/>
            <p:cNvSpPr/>
            <p:nvPr/>
          </p:nvSpPr>
          <p:spPr>
            <a:xfrm>
              <a:off x="3636296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17"/>
                    <a:pt x="27" y="244"/>
                    <a:pt x="54" y="271"/>
                  </a:cubicBezTo>
                  <a:cubicBezTo>
                    <a:pt x="81" y="299"/>
                    <a:pt x="109" y="326"/>
                    <a:pt x="163" y="326"/>
                  </a:cubicBezTo>
                  <a:cubicBezTo>
                    <a:pt x="244" y="326"/>
                    <a:pt x="298" y="244"/>
                    <a:pt x="298" y="163"/>
                  </a:cubicBezTo>
                  <a:cubicBezTo>
                    <a:pt x="298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41"/>
            <p:cNvSpPr/>
            <p:nvPr/>
          </p:nvSpPr>
          <p:spPr>
            <a:xfrm>
              <a:off x="3609139" y="2156302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82"/>
                    <a:pt x="0" y="163"/>
                  </a:cubicBezTo>
                  <a:cubicBezTo>
                    <a:pt x="0" y="191"/>
                    <a:pt x="27" y="245"/>
                    <a:pt x="54" y="272"/>
                  </a:cubicBezTo>
                  <a:cubicBezTo>
                    <a:pt x="54" y="272"/>
                    <a:pt x="82" y="272"/>
                    <a:pt x="82" y="299"/>
                  </a:cubicBezTo>
                  <a:cubicBezTo>
                    <a:pt x="137" y="280"/>
                    <a:pt x="180" y="237"/>
                    <a:pt x="219" y="237"/>
                  </a:cubicBezTo>
                  <a:cubicBezTo>
                    <a:pt x="237" y="237"/>
                    <a:pt x="254" y="246"/>
                    <a:pt x="271" y="272"/>
                  </a:cubicBezTo>
                  <a:cubicBezTo>
                    <a:pt x="299" y="245"/>
                    <a:pt x="326" y="191"/>
                    <a:pt x="326" y="163"/>
                  </a:cubicBezTo>
                  <a:cubicBezTo>
                    <a:pt x="326" y="109"/>
                    <a:pt x="299" y="82"/>
                    <a:pt x="271" y="55"/>
                  </a:cubicBezTo>
                  <a:cubicBezTo>
                    <a:pt x="244" y="28"/>
                    <a:pt x="217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41"/>
            <p:cNvSpPr/>
            <p:nvPr/>
          </p:nvSpPr>
          <p:spPr>
            <a:xfrm>
              <a:off x="3636296" y="213094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63" y="1"/>
                  </a:moveTo>
                  <a:cubicBezTo>
                    <a:pt x="54" y="1"/>
                    <a:pt x="0" y="55"/>
                    <a:pt x="0" y="137"/>
                  </a:cubicBezTo>
                  <a:cubicBezTo>
                    <a:pt x="0" y="191"/>
                    <a:pt x="27" y="218"/>
                    <a:pt x="54" y="245"/>
                  </a:cubicBezTo>
                  <a:cubicBezTo>
                    <a:pt x="81" y="272"/>
                    <a:pt x="109" y="299"/>
                    <a:pt x="163" y="299"/>
                  </a:cubicBezTo>
                  <a:cubicBezTo>
                    <a:pt x="244" y="299"/>
                    <a:pt x="298" y="218"/>
                    <a:pt x="298" y="137"/>
                  </a:cubicBezTo>
                  <a:cubicBezTo>
                    <a:pt x="298" y="109"/>
                    <a:pt x="298" y="55"/>
                    <a:pt x="271" y="28"/>
                  </a:cubicBezTo>
                  <a:cubicBezTo>
                    <a:pt x="244" y="1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41"/>
            <p:cNvSpPr/>
            <p:nvPr/>
          </p:nvSpPr>
          <p:spPr>
            <a:xfrm>
              <a:off x="3636296" y="2183460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1"/>
                  </a:moveTo>
                  <a:cubicBezTo>
                    <a:pt x="54" y="1"/>
                    <a:pt x="0" y="55"/>
                    <a:pt x="0" y="136"/>
                  </a:cubicBezTo>
                  <a:cubicBezTo>
                    <a:pt x="0" y="190"/>
                    <a:pt x="27" y="218"/>
                    <a:pt x="54" y="245"/>
                  </a:cubicBezTo>
                  <a:cubicBezTo>
                    <a:pt x="81" y="272"/>
                    <a:pt x="109" y="299"/>
                    <a:pt x="163" y="299"/>
                  </a:cubicBezTo>
                  <a:cubicBezTo>
                    <a:pt x="244" y="299"/>
                    <a:pt x="298" y="218"/>
                    <a:pt x="298" y="136"/>
                  </a:cubicBezTo>
                  <a:cubicBezTo>
                    <a:pt x="298" y="109"/>
                    <a:pt x="298" y="55"/>
                    <a:pt x="271" y="28"/>
                  </a:cubicBezTo>
                  <a:cubicBezTo>
                    <a:pt x="244" y="1"/>
                    <a:pt x="190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41"/>
            <p:cNvSpPr/>
            <p:nvPr/>
          </p:nvSpPr>
          <p:spPr>
            <a:xfrm>
              <a:off x="3643503" y="2235974"/>
              <a:ext cx="12744" cy="16348"/>
            </a:xfrm>
            <a:custGeom>
              <a:avLst/>
              <a:gdLst/>
              <a:ahLst/>
              <a:cxnLst/>
              <a:rect l="l" t="t" r="r" b="b"/>
              <a:pathLst>
                <a:path w="191" h="245" extrusionOk="0">
                  <a:moveTo>
                    <a:pt x="1" y="0"/>
                  </a:moveTo>
                  <a:cubicBezTo>
                    <a:pt x="55" y="54"/>
                    <a:pt x="109" y="109"/>
                    <a:pt x="136" y="163"/>
                  </a:cubicBezTo>
                  <a:cubicBezTo>
                    <a:pt x="163" y="163"/>
                    <a:pt x="163" y="190"/>
                    <a:pt x="163" y="244"/>
                  </a:cubicBezTo>
                  <a:cubicBezTo>
                    <a:pt x="190" y="217"/>
                    <a:pt x="190" y="190"/>
                    <a:pt x="190" y="136"/>
                  </a:cubicBezTo>
                  <a:cubicBezTo>
                    <a:pt x="190" y="109"/>
                    <a:pt x="190" y="54"/>
                    <a:pt x="163" y="27"/>
                  </a:cubicBezTo>
                  <a:cubicBezTo>
                    <a:pt x="136" y="0"/>
                    <a:pt x="82" y="0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41"/>
            <p:cNvSpPr/>
            <p:nvPr/>
          </p:nvSpPr>
          <p:spPr>
            <a:xfrm>
              <a:off x="3556625" y="152647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09" y="1"/>
                  </a:moveTo>
                  <a:cubicBezTo>
                    <a:pt x="55" y="28"/>
                    <a:pt x="1" y="82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18" y="299"/>
                    <a:pt x="272" y="272"/>
                    <a:pt x="299" y="245"/>
                  </a:cubicBezTo>
                  <a:cubicBezTo>
                    <a:pt x="218" y="163"/>
                    <a:pt x="163" y="55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1"/>
            <p:cNvSpPr/>
            <p:nvPr/>
          </p:nvSpPr>
          <p:spPr>
            <a:xfrm>
              <a:off x="3556625" y="157898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1"/>
            <p:cNvSpPr/>
            <p:nvPr/>
          </p:nvSpPr>
          <p:spPr>
            <a:xfrm>
              <a:off x="3583783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299"/>
                    <a:pt x="163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1"/>
            <p:cNvSpPr/>
            <p:nvPr/>
          </p:nvSpPr>
          <p:spPr>
            <a:xfrm>
              <a:off x="3556625" y="163143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3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1"/>
            <p:cNvSpPr/>
            <p:nvPr/>
          </p:nvSpPr>
          <p:spPr>
            <a:xfrm>
              <a:off x="3583783" y="1604275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1"/>
            <p:cNvSpPr/>
            <p:nvPr/>
          </p:nvSpPr>
          <p:spPr>
            <a:xfrm>
              <a:off x="3556625" y="168394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3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1"/>
            <p:cNvSpPr/>
            <p:nvPr/>
          </p:nvSpPr>
          <p:spPr>
            <a:xfrm>
              <a:off x="3583783" y="165678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1"/>
            <p:cNvSpPr/>
            <p:nvPr/>
          </p:nvSpPr>
          <p:spPr>
            <a:xfrm>
              <a:off x="3556625" y="173639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1"/>
            <p:cNvSpPr/>
            <p:nvPr/>
          </p:nvSpPr>
          <p:spPr>
            <a:xfrm>
              <a:off x="3583783" y="1709302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63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1"/>
            <p:cNvSpPr/>
            <p:nvPr/>
          </p:nvSpPr>
          <p:spPr>
            <a:xfrm>
              <a:off x="3556625" y="178890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1"/>
            <p:cNvSpPr/>
            <p:nvPr/>
          </p:nvSpPr>
          <p:spPr>
            <a:xfrm>
              <a:off x="3583783" y="176174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1"/>
            <p:cNvSpPr/>
            <p:nvPr/>
          </p:nvSpPr>
          <p:spPr>
            <a:xfrm>
              <a:off x="3583783" y="1814263"/>
              <a:ext cx="19951" cy="10876"/>
            </a:xfrm>
            <a:custGeom>
              <a:avLst/>
              <a:gdLst/>
              <a:ahLst/>
              <a:cxnLst/>
              <a:rect l="l" t="t" r="r" b="b"/>
              <a:pathLst>
                <a:path w="299" h="163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1"/>
            <p:cNvSpPr/>
            <p:nvPr/>
          </p:nvSpPr>
          <p:spPr>
            <a:xfrm>
              <a:off x="3556625" y="1841420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1"/>
            <p:cNvSpPr/>
            <p:nvPr/>
          </p:nvSpPr>
          <p:spPr>
            <a:xfrm>
              <a:off x="3583783" y="1825072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0" y="1"/>
                  </a:moveTo>
                  <a:cubicBezTo>
                    <a:pt x="0" y="82"/>
                    <a:pt x="55" y="164"/>
                    <a:pt x="163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1"/>
            <p:cNvSpPr/>
            <p:nvPr/>
          </p:nvSpPr>
          <p:spPr>
            <a:xfrm>
              <a:off x="3558427" y="1893867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6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55" y="136"/>
                    <a:pt x="136" y="163"/>
                    <a:pt x="136" y="299"/>
                  </a:cubicBezTo>
                  <a:cubicBezTo>
                    <a:pt x="218" y="299"/>
                    <a:pt x="299" y="245"/>
                    <a:pt x="299" y="163"/>
                  </a:cubicBezTo>
                  <a:cubicBezTo>
                    <a:pt x="299" y="55"/>
                    <a:pt x="218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1"/>
            <p:cNvSpPr/>
            <p:nvPr/>
          </p:nvSpPr>
          <p:spPr>
            <a:xfrm>
              <a:off x="3583783" y="1866710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63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1"/>
            <p:cNvSpPr/>
            <p:nvPr/>
          </p:nvSpPr>
          <p:spPr>
            <a:xfrm>
              <a:off x="3547550" y="1870380"/>
              <a:ext cx="3737" cy="9075"/>
            </a:xfrm>
            <a:custGeom>
              <a:avLst/>
              <a:gdLst/>
              <a:ahLst/>
              <a:cxnLst/>
              <a:rect l="l" t="t" r="r" b="b"/>
              <a:pathLst>
                <a:path w="56" h="136" extrusionOk="0">
                  <a:moveTo>
                    <a:pt x="1" y="0"/>
                  </a:moveTo>
                  <a:lnTo>
                    <a:pt x="1" y="0"/>
                  </a:lnTo>
                  <a:cubicBezTo>
                    <a:pt x="28" y="27"/>
                    <a:pt x="28" y="81"/>
                    <a:pt x="55" y="136"/>
                  </a:cubicBezTo>
                  <a:cubicBezTo>
                    <a:pt x="55" y="136"/>
                    <a:pt x="55" y="109"/>
                    <a:pt x="55" y="109"/>
                  </a:cubicBezTo>
                  <a:cubicBezTo>
                    <a:pt x="55" y="54"/>
                    <a:pt x="28" y="27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1"/>
            <p:cNvSpPr/>
            <p:nvPr/>
          </p:nvSpPr>
          <p:spPr>
            <a:xfrm>
              <a:off x="3583783" y="1919223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63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5"/>
                    <a:pt x="55" y="326"/>
                    <a:pt x="163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1"/>
            <p:cNvSpPr/>
            <p:nvPr/>
          </p:nvSpPr>
          <p:spPr>
            <a:xfrm>
              <a:off x="3583783" y="1977142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28" y="0"/>
                  </a:moveTo>
                  <a:cubicBezTo>
                    <a:pt x="0" y="28"/>
                    <a:pt x="0" y="55"/>
                    <a:pt x="0" y="82"/>
                  </a:cubicBezTo>
                  <a:cubicBezTo>
                    <a:pt x="0" y="109"/>
                    <a:pt x="0" y="163"/>
                    <a:pt x="28" y="190"/>
                  </a:cubicBezTo>
                  <a:cubicBezTo>
                    <a:pt x="82" y="190"/>
                    <a:pt x="109" y="217"/>
                    <a:pt x="163" y="245"/>
                  </a:cubicBezTo>
                  <a:cubicBezTo>
                    <a:pt x="245" y="245"/>
                    <a:pt x="299" y="163"/>
                    <a:pt x="299" y="82"/>
                  </a:cubicBezTo>
                  <a:cubicBezTo>
                    <a:pt x="217" y="55"/>
                    <a:pt x="136" y="0"/>
                    <a:pt x="2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1"/>
            <p:cNvSpPr/>
            <p:nvPr/>
          </p:nvSpPr>
          <p:spPr>
            <a:xfrm>
              <a:off x="3505980" y="1537348"/>
              <a:ext cx="18149" cy="9075"/>
            </a:xfrm>
            <a:custGeom>
              <a:avLst/>
              <a:gdLst/>
              <a:ahLst/>
              <a:cxnLst/>
              <a:rect l="l" t="t" r="r" b="b"/>
              <a:pathLst>
                <a:path w="272" h="136" extrusionOk="0">
                  <a:moveTo>
                    <a:pt x="271" y="0"/>
                  </a:moveTo>
                  <a:cubicBezTo>
                    <a:pt x="244" y="27"/>
                    <a:pt x="217" y="27"/>
                    <a:pt x="190" y="55"/>
                  </a:cubicBezTo>
                  <a:lnTo>
                    <a:pt x="0" y="55"/>
                  </a:lnTo>
                  <a:cubicBezTo>
                    <a:pt x="27" y="109"/>
                    <a:pt x="81" y="136"/>
                    <a:pt x="136" y="136"/>
                  </a:cubicBezTo>
                  <a:cubicBezTo>
                    <a:pt x="217" y="136"/>
                    <a:pt x="271" y="82"/>
                    <a:pt x="27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1"/>
            <p:cNvSpPr/>
            <p:nvPr/>
          </p:nvSpPr>
          <p:spPr>
            <a:xfrm>
              <a:off x="3504111" y="157898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17"/>
                    <a:pt x="82" y="299"/>
                    <a:pt x="164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1"/>
            <p:cNvSpPr/>
            <p:nvPr/>
          </p:nvSpPr>
          <p:spPr>
            <a:xfrm>
              <a:off x="3531269" y="155182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4"/>
                    <a:pt x="55" y="299"/>
                    <a:pt x="164" y="299"/>
                  </a:cubicBezTo>
                  <a:cubicBezTo>
                    <a:pt x="245" y="299"/>
                    <a:pt x="299" y="244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1"/>
            <p:cNvSpPr/>
            <p:nvPr/>
          </p:nvSpPr>
          <p:spPr>
            <a:xfrm>
              <a:off x="3504111" y="1631432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1"/>
            <p:cNvSpPr/>
            <p:nvPr/>
          </p:nvSpPr>
          <p:spPr>
            <a:xfrm>
              <a:off x="3531269" y="1604275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1"/>
            <p:cNvSpPr/>
            <p:nvPr/>
          </p:nvSpPr>
          <p:spPr>
            <a:xfrm>
              <a:off x="3504111" y="168394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1"/>
            <p:cNvSpPr/>
            <p:nvPr/>
          </p:nvSpPr>
          <p:spPr>
            <a:xfrm>
              <a:off x="3531269" y="1656788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1"/>
            <p:cNvSpPr/>
            <p:nvPr/>
          </p:nvSpPr>
          <p:spPr>
            <a:xfrm>
              <a:off x="3504111" y="173639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1"/>
            <p:cNvSpPr/>
            <p:nvPr/>
          </p:nvSpPr>
          <p:spPr>
            <a:xfrm>
              <a:off x="3531269" y="1709302"/>
              <a:ext cx="20018" cy="21752"/>
            </a:xfrm>
            <a:custGeom>
              <a:avLst/>
              <a:gdLst/>
              <a:ahLst/>
              <a:cxnLst/>
              <a:rect l="l" t="t" r="r" b="b"/>
              <a:pathLst>
                <a:path w="300" h="326" extrusionOk="0">
                  <a:moveTo>
                    <a:pt x="164" y="0"/>
                  </a:moveTo>
                  <a:cubicBezTo>
                    <a:pt x="55" y="0"/>
                    <a:pt x="1" y="81"/>
                    <a:pt x="1" y="163"/>
                  </a:cubicBezTo>
                  <a:cubicBezTo>
                    <a:pt x="1" y="244"/>
                    <a:pt x="55" y="326"/>
                    <a:pt x="164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1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1"/>
            <p:cNvSpPr/>
            <p:nvPr/>
          </p:nvSpPr>
          <p:spPr>
            <a:xfrm>
              <a:off x="3504111" y="1788907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1"/>
            <p:cNvSpPr/>
            <p:nvPr/>
          </p:nvSpPr>
          <p:spPr>
            <a:xfrm>
              <a:off x="3531269" y="1761749"/>
              <a:ext cx="20018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64" y="1"/>
                  </a:moveTo>
                  <a:cubicBezTo>
                    <a:pt x="55" y="1"/>
                    <a:pt x="1" y="82"/>
                    <a:pt x="1" y="163"/>
                  </a:cubicBezTo>
                  <a:cubicBezTo>
                    <a:pt x="1" y="245"/>
                    <a:pt x="55" y="326"/>
                    <a:pt x="164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1"/>
            <p:cNvSpPr/>
            <p:nvPr/>
          </p:nvSpPr>
          <p:spPr>
            <a:xfrm>
              <a:off x="3531269" y="1814263"/>
              <a:ext cx="20018" cy="10876"/>
            </a:xfrm>
            <a:custGeom>
              <a:avLst/>
              <a:gdLst/>
              <a:ahLst/>
              <a:cxnLst/>
              <a:rect l="l" t="t" r="r" b="b"/>
              <a:pathLst>
                <a:path w="300" h="163" extrusionOk="0">
                  <a:moveTo>
                    <a:pt x="164" y="0"/>
                  </a:moveTo>
                  <a:cubicBezTo>
                    <a:pt x="55" y="0"/>
                    <a:pt x="1" y="82"/>
                    <a:pt x="1" y="163"/>
                  </a:cubicBezTo>
                  <a:lnTo>
                    <a:pt x="299" y="163"/>
                  </a:lnTo>
                  <a:cubicBezTo>
                    <a:pt x="299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1"/>
            <p:cNvSpPr/>
            <p:nvPr/>
          </p:nvSpPr>
          <p:spPr>
            <a:xfrm>
              <a:off x="3531269" y="1825072"/>
              <a:ext cx="20018" cy="10943"/>
            </a:xfrm>
            <a:custGeom>
              <a:avLst/>
              <a:gdLst/>
              <a:ahLst/>
              <a:cxnLst/>
              <a:rect l="l" t="t" r="r" b="b"/>
              <a:pathLst>
                <a:path w="300" h="164" extrusionOk="0">
                  <a:moveTo>
                    <a:pt x="1" y="1"/>
                  </a:moveTo>
                  <a:cubicBezTo>
                    <a:pt x="1" y="82"/>
                    <a:pt x="55" y="164"/>
                    <a:pt x="164" y="164"/>
                  </a:cubicBezTo>
                  <a:cubicBezTo>
                    <a:pt x="245" y="164"/>
                    <a:pt x="299" y="82"/>
                    <a:pt x="29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1"/>
            <p:cNvSpPr/>
            <p:nvPr/>
          </p:nvSpPr>
          <p:spPr>
            <a:xfrm>
              <a:off x="3451664" y="1526472"/>
              <a:ext cx="18149" cy="16348"/>
            </a:xfrm>
            <a:custGeom>
              <a:avLst/>
              <a:gdLst/>
              <a:ahLst/>
              <a:cxnLst/>
              <a:rect l="l" t="t" r="r" b="b"/>
              <a:pathLst>
                <a:path w="272" h="245" extrusionOk="0">
                  <a:moveTo>
                    <a:pt x="163" y="1"/>
                  </a:moveTo>
                  <a:cubicBezTo>
                    <a:pt x="82" y="1"/>
                    <a:pt x="0" y="55"/>
                    <a:pt x="0" y="136"/>
                  </a:cubicBezTo>
                  <a:cubicBezTo>
                    <a:pt x="0" y="190"/>
                    <a:pt x="28" y="218"/>
                    <a:pt x="55" y="245"/>
                  </a:cubicBezTo>
                  <a:cubicBezTo>
                    <a:pt x="55" y="245"/>
                    <a:pt x="55" y="218"/>
                    <a:pt x="55" y="218"/>
                  </a:cubicBezTo>
                  <a:cubicBezTo>
                    <a:pt x="136" y="163"/>
                    <a:pt x="272" y="218"/>
                    <a:pt x="272" y="82"/>
                  </a:cubicBezTo>
                  <a:cubicBezTo>
                    <a:pt x="272" y="55"/>
                    <a:pt x="245" y="28"/>
                    <a:pt x="21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1"/>
            <p:cNvSpPr/>
            <p:nvPr/>
          </p:nvSpPr>
          <p:spPr>
            <a:xfrm>
              <a:off x="3451664" y="157898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4"/>
                    <a:pt x="0" y="136"/>
                  </a:cubicBezTo>
                  <a:cubicBezTo>
                    <a:pt x="0" y="217"/>
                    <a:pt x="82" y="299"/>
                    <a:pt x="163" y="299"/>
                  </a:cubicBezTo>
                  <a:cubicBezTo>
                    <a:pt x="245" y="299"/>
                    <a:pt x="326" y="217"/>
                    <a:pt x="326" y="136"/>
                  </a:cubicBezTo>
                  <a:cubicBezTo>
                    <a:pt x="326" y="54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1"/>
            <p:cNvSpPr/>
            <p:nvPr/>
          </p:nvSpPr>
          <p:spPr>
            <a:xfrm>
              <a:off x="3451664" y="2103855"/>
              <a:ext cx="14546" cy="19951"/>
            </a:xfrm>
            <a:custGeom>
              <a:avLst/>
              <a:gdLst/>
              <a:ahLst/>
              <a:cxnLst/>
              <a:rect l="l" t="t" r="r" b="b"/>
              <a:pathLst>
                <a:path w="218" h="299" extrusionOk="0">
                  <a:moveTo>
                    <a:pt x="163" y="0"/>
                  </a:moveTo>
                  <a:cubicBezTo>
                    <a:pt x="82" y="0"/>
                    <a:pt x="0" y="81"/>
                    <a:pt x="0" y="163"/>
                  </a:cubicBezTo>
                  <a:cubicBezTo>
                    <a:pt x="0" y="190"/>
                    <a:pt x="28" y="244"/>
                    <a:pt x="55" y="271"/>
                  </a:cubicBezTo>
                  <a:cubicBezTo>
                    <a:pt x="55" y="271"/>
                    <a:pt x="82" y="271"/>
                    <a:pt x="109" y="298"/>
                  </a:cubicBezTo>
                  <a:cubicBezTo>
                    <a:pt x="163" y="271"/>
                    <a:pt x="217" y="217"/>
                    <a:pt x="217" y="136"/>
                  </a:cubicBezTo>
                  <a:cubicBezTo>
                    <a:pt x="217" y="81"/>
                    <a:pt x="217" y="27"/>
                    <a:pt x="190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1"/>
            <p:cNvSpPr/>
            <p:nvPr/>
          </p:nvSpPr>
          <p:spPr>
            <a:xfrm>
              <a:off x="3426308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136"/>
                    <a:pt x="299" y="109"/>
                    <a:pt x="299" y="82"/>
                  </a:cubicBezTo>
                  <a:cubicBezTo>
                    <a:pt x="272" y="55"/>
                    <a:pt x="272" y="55"/>
                    <a:pt x="245" y="27"/>
                  </a:cubicBezTo>
                  <a:cubicBezTo>
                    <a:pt x="218" y="0"/>
                    <a:pt x="191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1"/>
            <p:cNvSpPr/>
            <p:nvPr/>
          </p:nvSpPr>
          <p:spPr>
            <a:xfrm>
              <a:off x="3373861" y="1508389"/>
              <a:ext cx="19951" cy="10943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298" y="0"/>
                  </a:moveTo>
                  <a:lnTo>
                    <a:pt x="0" y="82"/>
                  </a:lnTo>
                  <a:cubicBezTo>
                    <a:pt x="27" y="136"/>
                    <a:pt x="81" y="163"/>
                    <a:pt x="136" y="163"/>
                  </a:cubicBezTo>
                  <a:cubicBezTo>
                    <a:pt x="244" y="163"/>
                    <a:pt x="298" y="109"/>
                    <a:pt x="298" y="27"/>
                  </a:cubicBezTo>
                  <a:cubicBezTo>
                    <a:pt x="298" y="0"/>
                    <a:pt x="298" y="0"/>
                    <a:pt x="298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1"/>
            <p:cNvSpPr/>
            <p:nvPr/>
          </p:nvSpPr>
          <p:spPr>
            <a:xfrm>
              <a:off x="3399151" y="152647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1"/>
                  </a:moveTo>
                  <a:cubicBezTo>
                    <a:pt x="82" y="1"/>
                    <a:pt x="1" y="55"/>
                    <a:pt x="1" y="136"/>
                  </a:cubicBezTo>
                  <a:cubicBezTo>
                    <a:pt x="1" y="218"/>
                    <a:pt x="82" y="299"/>
                    <a:pt x="164" y="299"/>
                  </a:cubicBezTo>
                  <a:cubicBezTo>
                    <a:pt x="245" y="299"/>
                    <a:pt x="326" y="218"/>
                    <a:pt x="326" y="136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1"/>
            <p:cNvSpPr/>
            <p:nvPr/>
          </p:nvSpPr>
          <p:spPr>
            <a:xfrm>
              <a:off x="3373861" y="155182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82"/>
                    <a:pt x="0" y="163"/>
                  </a:cubicBezTo>
                  <a:cubicBezTo>
                    <a:pt x="0" y="244"/>
                    <a:pt x="54" y="299"/>
                    <a:pt x="136" y="299"/>
                  </a:cubicBezTo>
                  <a:cubicBezTo>
                    <a:pt x="190" y="299"/>
                    <a:pt x="244" y="299"/>
                    <a:pt x="271" y="244"/>
                  </a:cubicBezTo>
                  <a:cubicBezTo>
                    <a:pt x="190" y="244"/>
                    <a:pt x="136" y="244"/>
                    <a:pt x="109" y="217"/>
                  </a:cubicBezTo>
                  <a:cubicBezTo>
                    <a:pt x="163" y="163"/>
                    <a:pt x="217" y="136"/>
                    <a:pt x="298" y="109"/>
                  </a:cubicBezTo>
                  <a:cubicBezTo>
                    <a:pt x="271" y="55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1"/>
            <p:cNvSpPr/>
            <p:nvPr/>
          </p:nvSpPr>
          <p:spPr>
            <a:xfrm>
              <a:off x="3408226" y="1589795"/>
              <a:ext cx="10943" cy="9141"/>
            </a:xfrm>
            <a:custGeom>
              <a:avLst/>
              <a:gdLst/>
              <a:ahLst/>
              <a:cxnLst/>
              <a:rect l="l" t="t" r="r" b="b"/>
              <a:pathLst>
                <a:path w="164" h="137" extrusionOk="0">
                  <a:moveTo>
                    <a:pt x="163" y="1"/>
                  </a:moveTo>
                  <a:lnTo>
                    <a:pt x="163" y="1"/>
                  </a:lnTo>
                  <a:cubicBezTo>
                    <a:pt x="109" y="55"/>
                    <a:pt x="55" y="82"/>
                    <a:pt x="0" y="137"/>
                  </a:cubicBezTo>
                  <a:lnTo>
                    <a:pt x="28" y="137"/>
                  </a:lnTo>
                  <a:cubicBezTo>
                    <a:pt x="109" y="137"/>
                    <a:pt x="163" y="82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1"/>
            <p:cNvSpPr/>
            <p:nvPr/>
          </p:nvSpPr>
          <p:spPr>
            <a:xfrm>
              <a:off x="3402821" y="1631432"/>
              <a:ext cx="18149" cy="20017"/>
            </a:xfrm>
            <a:custGeom>
              <a:avLst/>
              <a:gdLst/>
              <a:ahLst/>
              <a:cxnLst/>
              <a:rect l="l" t="t" r="r" b="b"/>
              <a:pathLst>
                <a:path w="272" h="300" extrusionOk="0">
                  <a:moveTo>
                    <a:pt x="109" y="1"/>
                  </a:moveTo>
                  <a:cubicBezTo>
                    <a:pt x="54" y="1"/>
                    <a:pt x="27" y="1"/>
                    <a:pt x="0" y="28"/>
                  </a:cubicBezTo>
                  <a:cubicBezTo>
                    <a:pt x="54" y="28"/>
                    <a:pt x="81" y="28"/>
                    <a:pt x="109" y="55"/>
                  </a:cubicBezTo>
                  <a:cubicBezTo>
                    <a:pt x="109" y="136"/>
                    <a:pt x="109" y="218"/>
                    <a:pt x="81" y="299"/>
                  </a:cubicBezTo>
                  <a:lnTo>
                    <a:pt x="109" y="299"/>
                  </a:lnTo>
                  <a:cubicBezTo>
                    <a:pt x="190" y="299"/>
                    <a:pt x="271" y="245"/>
                    <a:pt x="271" y="136"/>
                  </a:cubicBezTo>
                  <a:cubicBezTo>
                    <a:pt x="271" y="55"/>
                    <a:pt x="190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1"/>
            <p:cNvSpPr/>
            <p:nvPr/>
          </p:nvSpPr>
          <p:spPr>
            <a:xfrm>
              <a:off x="3399151" y="168394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5"/>
                    <a:pt x="1" y="136"/>
                  </a:cubicBezTo>
                  <a:cubicBezTo>
                    <a:pt x="1" y="244"/>
                    <a:pt x="82" y="299"/>
                    <a:pt x="164" y="299"/>
                  </a:cubicBezTo>
                  <a:cubicBezTo>
                    <a:pt x="245" y="299"/>
                    <a:pt x="326" y="244"/>
                    <a:pt x="326" y="136"/>
                  </a:cubicBezTo>
                  <a:cubicBezTo>
                    <a:pt x="326" y="55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1"/>
            <p:cNvSpPr/>
            <p:nvPr/>
          </p:nvSpPr>
          <p:spPr>
            <a:xfrm>
              <a:off x="3399151" y="173639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4" y="1"/>
                  </a:moveTo>
                  <a:cubicBezTo>
                    <a:pt x="82" y="1"/>
                    <a:pt x="1" y="55"/>
                    <a:pt x="1" y="137"/>
                  </a:cubicBezTo>
                  <a:cubicBezTo>
                    <a:pt x="1" y="245"/>
                    <a:pt x="82" y="299"/>
                    <a:pt x="164" y="299"/>
                  </a:cubicBezTo>
                  <a:cubicBezTo>
                    <a:pt x="245" y="299"/>
                    <a:pt x="326" y="245"/>
                    <a:pt x="326" y="137"/>
                  </a:cubicBezTo>
                  <a:cubicBezTo>
                    <a:pt x="326" y="55"/>
                    <a:pt x="245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1"/>
            <p:cNvSpPr/>
            <p:nvPr/>
          </p:nvSpPr>
          <p:spPr>
            <a:xfrm>
              <a:off x="3373861" y="1761749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4" y="1"/>
                    <a:pt x="0" y="82"/>
                    <a:pt x="0" y="163"/>
                  </a:cubicBezTo>
                  <a:cubicBezTo>
                    <a:pt x="0" y="245"/>
                    <a:pt x="54" y="326"/>
                    <a:pt x="136" y="326"/>
                  </a:cubicBezTo>
                  <a:cubicBezTo>
                    <a:pt x="244" y="326"/>
                    <a:pt x="298" y="245"/>
                    <a:pt x="298" y="163"/>
                  </a:cubicBezTo>
                  <a:cubicBezTo>
                    <a:pt x="298" y="82"/>
                    <a:pt x="244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1"/>
            <p:cNvSpPr/>
            <p:nvPr/>
          </p:nvSpPr>
          <p:spPr>
            <a:xfrm>
              <a:off x="3406424" y="1788907"/>
              <a:ext cx="7273" cy="1868"/>
            </a:xfrm>
            <a:custGeom>
              <a:avLst/>
              <a:gdLst/>
              <a:ahLst/>
              <a:cxnLst/>
              <a:rect l="l" t="t" r="r" b="b"/>
              <a:pathLst>
                <a:path w="109" h="28" extrusionOk="0">
                  <a:moveTo>
                    <a:pt x="0" y="1"/>
                  </a:moveTo>
                  <a:cubicBezTo>
                    <a:pt x="27" y="1"/>
                    <a:pt x="27" y="28"/>
                    <a:pt x="55" y="28"/>
                  </a:cubicBezTo>
                  <a:cubicBezTo>
                    <a:pt x="55" y="28"/>
                    <a:pt x="82" y="1"/>
                    <a:pt x="109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1"/>
            <p:cNvSpPr/>
            <p:nvPr/>
          </p:nvSpPr>
          <p:spPr>
            <a:xfrm>
              <a:off x="3400952" y="2067623"/>
              <a:ext cx="10943" cy="3670"/>
            </a:xfrm>
            <a:custGeom>
              <a:avLst/>
              <a:gdLst/>
              <a:ahLst/>
              <a:cxnLst/>
              <a:rect l="l" t="t" r="r" b="b"/>
              <a:pathLst>
                <a:path w="164" h="55" extrusionOk="0">
                  <a:moveTo>
                    <a:pt x="1" y="1"/>
                  </a:moveTo>
                  <a:cubicBezTo>
                    <a:pt x="28" y="28"/>
                    <a:pt x="82" y="55"/>
                    <a:pt x="137" y="55"/>
                  </a:cubicBezTo>
                  <a:lnTo>
                    <a:pt x="164" y="55"/>
                  </a:lnTo>
                  <a:cubicBezTo>
                    <a:pt x="164" y="55"/>
                    <a:pt x="164" y="55"/>
                    <a:pt x="164" y="28"/>
                  </a:cubicBezTo>
                  <a:cubicBezTo>
                    <a:pt x="109" y="28"/>
                    <a:pt x="55" y="28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1"/>
            <p:cNvSpPr/>
            <p:nvPr/>
          </p:nvSpPr>
          <p:spPr>
            <a:xfrm>
              <a:off x="3426308" y="2088909"/>
              <a:ext cx="16348" cy="9542"/>
            </a:xfrm>
            <a:custGeom>
              <a:avLst/>
              <a:gdLst/>
              <a:ahLst/>
              <a:cxnLst/>
              <a:rect l="l" t="t" r="r" b="b"/>
              <a:pathLst>
                <a:path w="245" h="143" extrusionOk="0">
                  <a:moveTo>
                    <a:pt x="173" y="1"/>
                  </a:moveTo>
                  <a:cubicBezTo>
                    <a:pt x="133" y="1"/>
                    <a:pt x="81" y="45"/>
                    <a:pt x="1" y="61"/>
                  </a:cubicBezTo>
                  <a:cubicBezTo>
                    <a:pt x="28" y="61"/>
                    <a:pt x="28" y="88"/>
                    <a:pt x="28" y="88"/>
                  </a:cubicBezTo>
                  <a:cubicBezTo>
                    <a:pt x="55" y="116"/>
                    <a:pt x="109" y="143"/>
                    <a:pt x="136" y="143"/>
                  </a:cubicBezTo>
                  <a:cubicBezTo>
                    <a:pt x="191" y="143"/>
                    <a:pt x="218" y="116"/>
                    <a:pt x="245" y="88"/>
                  </a:cubicBezTo>
                  <a:cubicBezTo>
                    <a:pt x="223" y="22"/>
                    <a:pt x="200" y="1"/>
                    <a:pt x="17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1"/>
            <p:cNvSpPr/>
            <p:nvPr/>
          </p:nvSpPr>
          <p:spPr>
            <a:xfrm>
              <a:off x="3399151" y="2166511"/>
              <a:ext cx="14546" cy="9809"/>
            </a:xfrm>
            <a:custGeom>
              <a:avLst/>
              <a:gdLst/>
              <a:ahLst/>
              <a:cxnLst/>
              <a:rect l="l" t="t" r="r" b="b"/>
              <a:pathLst>
                <a:path w="218" h="147" extrusionOk="0">
                  <a:moveTo>
                    <a:pt x="33" y="0"/>
                  </a:moveTo>
                  <a:cubicBezTo>
                    <a:pt x="25" y="0"/>
                    <a:pt x="14" y="4"/>
                    <a:pt x="1" y="10"/>
                  </a:cubicBezTo>
                  <a:cubicBezTo>
                    <a:pt x="1" y="38"/>
                    <a:pt x="28" y="92"/>
                    <a:pt x="55" y="119"/>
                  </a:cubicBezTo>
                  <a:cubicBezTo>
                    <a:pt x="82" y="146"/>
                    <a:pt x="109" y="146"/>
                    <a:pt x="164" y="146"/>
                  </a:cubicBezTo>
                  <a:lnTo>
                    <a:pt x="218" y="146"/>
                  </a:lnTo>
                  <a:cubicBezTo>
                    <a:pt x="218" y="119"/>
                    <a:pt x="218" y="119"/>
                    <a:pt x="218" y="92"/>
                  </a:cubicBezTo>
                  <a:lnTo>
                    <a:pt x="82" y="92"/>
                  </a:lnTo>
                  <a:cubicBezTo>
                    <a:pt x="62" y="31"/>
                    <a:pt x="57" y="0"/>
                    <a:pt x="3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1"/>
            <p:cNvSpPr/>
            <p:nvPr/>
          </p:nvSpPr>
          <p:spPr>
            <a:xfrm>
              <a:off x="3373861" y="1502917"/>
              <a:ext cx="9075" cy="10943"/>
            </a:xfrm>
            <a:custGeom>
              <a:avLst/>
              <a:gdLst/>
              <a:ahLst/>
              <a:cxnLst/>
              <a:rect l="l" t="t" r="r" b="b"/>
              <a:pathLst>
                <a:path w="136" h="164" extrusionOk="0">
                  <a:moveTo>
                    <a:pt x="27" y="1"/>
                  </a:moveTo>
                  <a:cubicBezTo>
                    <a:pt x="0" y="28"/>
                    <a:pt x="0" y="55"/>
                    <a:pt x="0" y="109"/>
                  </a:cubicBezTo>
                  <a:cubicBezTo>
                    <a:pt x="0" y="137"/>
                    <a:pt x="0" y="137"/>
                    <a:pt x="0" y="164"/>
                  </a:cubicBezTo>
                  <a:cubicBezTo>
                    <a:pt x="54" y="137"/>
                    <a:pt x="81" y="137"/>
                    <a:pt x="136" y="55"/>
                  </a:cubicBezTo>
                  <a:cubicBezTo>
                    <a:pt x="109" y="28"/>
                    <a:pt x="81" y="28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1"/>
            <p:cNvSpPr/>
            <p:nvPr/>
          </p:nvSpPr>
          <p:spPr>
            <a:xfrm>
              <a:off x="3346704" y="1740063"/>
              <a:ext cx="21752" cy="16348"/>
            </a:xfrm>
            <a:custGeom>
              <a:avLst/>
              <a:gdLst/>
              <a:ahLst/>
              <a:cxnLst/>
              <a:rect l="l" t="t" r="r" b="b"/>
              <a:pathLst>
                <a:path w="326" h="245" extrusionOk="0">
                  <a:moveTo>
                    <a:pt x="136" y="0"/>
                  </a:moveTo>
                  <a:cubicBezTo>
                    <a:pt x="109" y="54"/>
                    <a:pt x="82" y="82"/>
                    <a:pt x="0" y="82"/>
                  </a:cubicBezTo>
                  <a:cubicBezTo>
                    <a:pt x="0" y="190"/>
                    <a:pt x="82" y="244"/>
                    <a:pt x="163" y="244"/>
                  </a:cubicBezTo>
                  <a:cubicBezTo>
                    <a:pt x="244" y="244"/>
                    <a:pt x="326" y="190"/>
                    <a:pt x="326" y="82"/>
                  </a:cubicBezTo>
                  <a:cubicBezTo>
                    <a:pt x="326" y="54"/>
                    <a:pt x="299" y="27"/>
                    <a:pt x="27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1"/>
            <p:cNvSpPr/>
            <p:nvPr/>
          </p:nvSpPr>
          <p:spPr>
            <a:xfrm>
              <a:off x="3373861" y="1709302"/>
              <a:ext cx="19951" cy="16348"/>
            </a:xfrm>
            <a:custGeom>
              <a:avLst/>
              <a:gdLst/>
              <a:ahLst/>
              <a:cxnLst/>
              <a:rect l="l" t="t" r="r" b="b"/>
              <a:pathLst>
                <a:path w="299" h="245" extrusionOk="0">
                  <a:moveTo>
                    <a:pt x="136" y="0"/>
                  </a:moveTo>
                  <a:cubicBezTo>
                    <a:pt x="54" y="0"/>
                    <a:pt x="0" y="81"/>
                    <a:pt x="0" y="163"/>
                  </a:cubicBezTo>
                  <a:cubicBezTo>
                    <a:pt x="0" y="190"/>
                    <a:pt x="0" y="217"/>
                    <a:pt x="27" y="244"/>
                  </a:cubicBezTo>
                  <a:lnTo>
                    <a:pt x="271" y="244"/>
                  </a:lnTo>
                  <a:cubicBezTo>
                    <a:pt x="298" y="217"/>
                    <a:pt x="298" y="190"/>
                    <a:pt x="298" y="163"/>
                  </a:cubicBezTo>
                  <a:cubicBezTo>
                    <a:pt x="298" y="81"/>
                    <a:pt x="244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1"/>
            <p:cNvSpPr/>
            <p:nvPr/>
          </p:nvSpPr>
          <p:spPr>
            <a:xfrm>
              <a:off x="3359382" y="1788907"/>
              <a:ext cx="5471" cy="1868"/>
            </a:xfrm>
            <a:custGeom>
              <a:avLst/>
              <a:gdLst/>
              <a:ahLst/>
              <a:cxnLst/>
              <a:rect l="l" t="t" r="r" b="b"/>
              <a:pathLst>
                <a:path w="82" h="28" extrusionOk="0">
                  <a:moveTo>
                    <a:pt x="0" y="1"/>
                  </a:moveTo>
                  <a:cubicBezTo>
                    <a:pt x="27" y="1"/>
                    <a:pt x="54" y="28"/>
                    <a:pt x="81" y="28"/>
                  </a:cubicBezTo>
                  <a:cubicBezTo>
                    <a:pt x="54" y="1"/>
                    <a:pt x="27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1"/>
            <p:cNvSpPr/>
            <p:nvPr/>
          </p:nvSpPr>
          <p:spPr>
            <a:xfrm>
              <a:off x="3321348" y="1971737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136"/>
                    <a:pt x="299" y="109"/>
                    <a:pt x="272" y="81"/>
                  </a:cubicBezTo>
                  <a:cubicBezTo>
                    <a:pt x="245" y="54"/>
                    <a:pt x="190" y="27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1"/>
            <p:cNvSpPr/>
            <p:nvPr/>
          </p:nvSpPr>
          <p:spPr>
            <a:xfrm>
              <a:off x="3346704" y="1998828"/>
              <a:ext cx="21752" cy="20017"/>
            </a:xfrm>
            <a:custGeom>
              <a:avLst/>
              <a:gdLst/>
              <a:ahLst/>
              <a:cxnLst/>
              <a:rect l="l" t="t" r="r" b="b"/>
              <a:pathLst>
                <a:path w="326" h="300" extrusionOk="0">
                  <a:moveTo>
                    <a:pt x="163" y="1"/>
                  </a:moveTo>
                  <a:cubicBezTo>
                    <a:pt x="82" y="1"/>
                    <a:pt x="0" y="55"/>
                    <a:pt x="0" y="164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4"/>
                  </a:cubicBezTo>
                  <a:cubicBezTo>
                    <a:pt x="326" y="55"/>
                    <a:pt x="244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1"/>
            <p:cNvSpPr/>
            <p:nvPr/>
          </p:nvSpPr>
          <p:spPr>
            <a:xfrm>
              <a:off x="3321348" y="2024184"/>
              <a:ext cx="19951" cy="21819"/>
            </a:xfrm>
            <a:custGeom>
              <a:avLst/>
              <a:gdLst/>
              <a:ahLst/>
              <a:cxnLst/>
              <a:rect l="l" t="t" r="r" b="b"/>
              <a:pathLst>
                <a:path w="299" h="327" extrusionOk="0">
                  <a:moveTo>
                    <a:pt x="136" y="1"/>
                  </a:moveTo>
                  <a:cubicBezTo>
                    <a:pt x="55" y="1"/>
                    <a:pt x="0" y="82"/>
                    <a:pt x="0" y="163"/>
                  </a:cubicBezTo>
                  <a:cubicBezTo>
                    <a:pt x="0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3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1"/>
            <p:cNvSpPr/>
            <p:nvPr/>
          </p:nvSpPr>
          <p:spPr>
            <a:xfrm>
              <a:off x="3346704" y="2051342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63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63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1"/>
            <p:cNvSpPr/>
            <p:nvPr/>
          </p:nvSpPr>
          <p:spPr>
            <a:xfrm>
              <a:off x="3321348" y="2076698"/>
              <a:ext cx="19951" cy="21752"/>
            </a:xfrm>
            <a:custGeom>
              <a:avLst/>
              <a:gdLst/>
              <a:ahLst/>
              <a:cxnLst/>
              <a:rect l="l" t="t" r="r" b="b"/>
              <a:pathLst>
                <a:path w="299" h="326" extrusionOk="0">
                  <a:moveTo>
                    <a:pt x="136" y="0"/>
                  </a:moveTo>
                  <a:cubicBezTo>
                    <a:pt x="55" y="0"/>
                    <a:pt x="0" y="82"/>
                    <a:pt x="0" y="163"/>
                  </a:cubicBezTo>
                  <a:cubicBezTo>
                    <a:pt x="0" y="244"/>
                    <a:pt x="55" y="326"/>
                    <a:pt x="136" y="326"/>
                  </a:cubicBezTo>
                  <a:cubicBezTo>
                    <a:pt x="245" y="326"/>
                    <a:pt x="299" y="244"/>
                    <a:pt x="299" y="163"/>
                  </a:cubicBezTo>
                  <a:cubicBezTo>
                    <a:pt x="299" y="82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1"/>
            <p:cNvSpPr/>
            <p:nvPr/>
          </p:nvSpPr>
          <p:spPr>
            <a:xfrm>
              <a:off x="3321348" y="2130946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7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7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1"/>
            <p:cNvSpPr/>
            <p:nvPr/>
          </p:nvSpPr>
          <p:spPr>
            <a:xfrm>
              <a:off x="3346704" y="2208816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82"/>
                    <a:pt x="0" y="163"/>
                  </a:cubicBezTo>
                  <a:cubicBezTo>
                    <a:pt x="0" y="244"/>
                    <a:pt x="82" y="299"/>
                    <a:pt x="163" y="299"/>
                  </a:cubicBezTo>
                  <a:cubicBezTo>
                    <a:pt x="244" y="299"/>
                    <a:pt x="326" y="244"/>
                    <a:pt x="326" y="163"/>
                  </a:cubicBezTo>
                  <a:cubicBezTo>
                    <a:pt x="326" y="82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1"/>
            <p:cNvSpPr/>
            <p:nvPr/>
          </p:nvSpPr>
          <p:spPr>
            <a:xfrm>
              <a:off x="3375663" y="2235974"/>
              <a:ext cx="18149" cy="16348"/>
            </a:xfrm>
            <a:custGeom>
              <a:avLst/>
              <a:gdLst/>
              <a:ahLst/>
              <a:cxnLst/>
              <a:rect l="l" t="t" r="r" b="b"/>
              <a:pathLst>
                <a:path w="272" h="245" extrusionOk="0">
                  <a:moveTo>
                    <a:pt x="109" y="0"/>
                  </a:moveTo>
                  <a:cubicBezTo>
                    <a:pt x="54" y="0"/>
                    <a:pt x="27" y="27"/>
                    <a:pt x="0" y="54"/>
                  </a:cubicBezTo>
                  <a:cubicBezTo>
                    <a:pt x="27" y="81"/>
                    <a:pt x="82" y="109"/>
                    <a:pt x="136" y="136"/>
                  </a:cubicBezTo>
                  <a:cubicBezTo>
                    <a:pt x="163" y="136"/>
                    <a:pt x="190" y="244"/>
                    <a:pt x="217" y="244"/>
                  </a:cubicBezTo>
                  <a:lnTo>
                    <a:pt x="244" y="244"/>
                  </a:lnTo>
                  <a:cubicBezTo>
                    <a:pt x="244" y="217"/>
                    <a:pt x="271" y="190"/>
                    <a:pt x="271" y="136"/>
                  </a:cubicBezTo>
                  <a:cubicBezTo>
                    <a:pt x="271" y="109"/>
                    <a:pt x="244" y="54"/>
                    <a:pt x="217" y="27"/>
                  </a:cubicBezTo>
                  <a:cubicBezTo>
                    <a:pt x="190" y="0"/>
                    <a:pt x="163" y="0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1"/>
            <p:cNvSpPr/>
            <p:nvPr/>
          </p:nvSpPr>
          <p:spPr>
            <a:xfrm>
              <a:off x="3321348" y="2288420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55"/>
                    <a:pt x="0" y="136"/>
                  </a:cubicBezTo>
                  <a:cubicBezTo>
                    <a:pt x="0" y="218"/>
                    <a:pt x="55" y="299"/>
                    <a:pt x="136" y="299"/>
                  </a:cubicBezTo>
                  <a:cubicBezTo>
                    <a:pt x="245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1"/>
            <p:cNvSpPr/>
            <p:nvPr/>
          </p:nvSpPr>
          <p:spPr>
            <a:xfrm>
              <a:off x="3346704" y="2319181"/>
              <a:ext cx="14546" cy="14546"/>
            </a:xfrm>
            <a:custGeom>
              <a:avLst/>
              <a:gdLst/>
              <a:ahLst/>
              <a:cxnLst/>
              <a:rect l="l" t="t" r="r" b="b"/>
              <a:pathLst>
                <a:path w="218" h="218" extrusionOk="0">
                  <a:moveTo>
                    <a:pt x="27" y="1"/>
                  </a:moveTo>
                  <a:cubicBezTo>
                    <a:pt x="27" y="28"/>
                    <a:pt x="0" y="55"/>
                    <a:pt x="0" y="82"/>
                  </a:cubicBezTo>
                  <a:cubicBezTo>
                    <a:pt x="0" y="164"/>
                    <a:pt x="82" y="218"/>
                    <a:pt x="163" y="218"/>
                  </a:cubicBezTo>
                  <a:lnTo>
                    <a:pt x="217" y="218"/>
                  </a:lnTo>
                  <a:cubicBezTo>
                    <a:pt x="190" y="191"/>
                    <a:pt x="190" y="191"/>
                    <a:pt x="163" y="191"/>
                  </a:cubicBezTo>
                  <a:cubicBezTo>
                    <a:pt x="109" y="191"/>
                    <a:pt x="54" y="109"/>
                    <a:pt x="2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1"/>
            <p:cNvSpPr/>
            <p:nvPr/>
          </p:nvSpPr>
          <p:spPr>
            <a:xfrm>
              <a:off x="3321348" y="2340934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55"/>
                    <a:pt x="0" y="136"/>
                  </a:cubicBezTo>
                  <a:cubicBezTo>
                    <a:pt x="0" y="217"/>
                    <a:pt x="55" y="299"/>
                    <a:pt x="136" y="299"/>
                  </a:cubicBezTo>
                  <a:cubicBezTo>
                    <a:pt x="245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1"/>
            <p:cNvSpPr/>
            <p:nvPr/>
          </p:nvSpPr>
          <p:spPr>
            <a:xfrm>
              <a:off x="3321348" y="1604275"/>
              <a:ext cx="19951" cy="20017"/>
            </a:xfrm>
            <a:custGeom>
              <a:avLst/>
              <a:gdLst/>
              <a:ahLst/>
              <a:cxnLst/>
              <a:rect l="l" t="t" r="r" b="b"/>
              <a:pathLst>
                <a:path w="299" h="300" extrusionOk="0">
                  <a:moveTo>
                    <a:pt x="136" y="1"/>
                  </a:moveTo>
                  <a:cubicBezTo>
                    <a:pt x="55" y="1"/>
                    <a:pt x="0" y="82"/>
                    <a:pt x="0" y="164"/>
                  </a:cubicBezTo>
                  <a:cubicBezTo>
                    <a:pt x="0" y="245"/>
                    <a:pt x="55" y="299"/>
                    <a:pt x="109" y="299"/>
                  </a:cubicBezTo>
                  <a:cubicBezTo>
                    <a:pt x="163" y="245"/>
                    <a:pt x="217" y="164"/>
                    <a:pt x="299" y="109"/>
                  </a:cubicBezTo>
                  <a:cubicBezTo>
                    <a:pt x="272" y="55"/>
                    <a:pt x="217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1"/>
            <p:cNvSpPr/>
            <p:nvPr/>
          </p:nvSpPr>
          <p:spPr>
            <a:xfrm>
              <a:off x="3295992" y="1689351"/>
              <a:ext cx="20018" cy="14546"/>
            </a:xfrm>
            <a:custGeom>
              <a:avLst/>
              <a:gdLst/>
              <a:ahLst/>
              <a:cxnLst/>
              <a:rect l="l" t="t" r="r" b="b"/>
              <a:pathLst>
                <a:path w="300" h="218" extrusionOk="0">
                  <a:moveTo>
                    <a:pt x="272" y="1"/>
                  </a:moveTo>
                  <a:cubicBezTo>
                    <a:pt x="163" y="1"/>
                    <a:pt x="28" y="28"/>
                    <a:pt x="1" y="136"/>
                  </a:cubicBezTo>
                  <a:cubicBezTo>
                    <a:pt x="28" y="191"/>
                    <a:pt x="82" y="218"/>
                    <a:pt x="136" y="218"/>
                  </a:cubicBezTo>
                  <a:cubicBezTo>
                    <a:pt x="218" y="218"/>
                    <a:pt x="299" y="163"/>
                    <a:pt x="299" y="55"/>
                  </a:cubicBezTo>
                  <a:cubicBezTo>
                    <a:pt x="299" y="55"/>
                    <a:pt x="272" y="28"/>
                    <a:pt x="27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1"/>
            <p:cNvSpPr/>
            <p:nvPr/>
          </p:nvSpPr>
          <p:spPr>
            <a:xfrm>
              <a:off x="3321348" y="1709302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5" y="0"/>
                    <a:pt x="0" y="81"/>
                    <a:pt x="0" y="163"/>
                  </a:cubicBezTo>
                  <a:cubicBezTo>
                    <a:pt x="0" y="163"/>
                    <a:pt x="0" y="190"/>
                    <a:pt x="0" y="190"/>
                  </a:cubicBezTo>
                  <a:cubicBezTo>
                    <a:pt x="82" y="244"/>
                    <a:pt x="163" y="271"/>
                    <a:pt x="217" y="298"/>
                  </a:cubicBezTo>
                  <a:cubicBezTo>
                    <a:pt x="272" y="271"/>
                    <a:pt x="299" y="217"/>
                    <a:pt x="299" y="163"/>
                  </a:cubicBezTo>
                  <a:cubicBezTo>
                    <a:pt x="299" y="81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1"/>
            <p:cNvSpPr/>
            <p:nvPr/>
          </p:nvSpPr>
          <p:spPr>
            <a:xfrm>
              <a:off x="3294190" y="1955389"/>
              <a:ext cx="21819" cy="10943"/>
            </a:xfrm>
            <a:custGeom>
              <a:avLst/>
              <a:gdLst/>
              <a:ahLst/>
              <a:cxnLst/>
              <a:rect l="l" t="t" r="r" b="b"/>
              <a:pathLst>
                <a:path w="327" h="164" extrusionOk="0">
                  <a:moveTo>
                    <a:pt x="1" y="1"/>
                  </a:moveTo>
                  <a:cubicBezTo>
                    <a:pt x="1" y="1"/>
                    <a:pt x="1" y="1"/>
                    <a:pt x="1" y="28"/>
                  </a:cubicBezTo>
                  <a:cubicBezTo>
                    <a:pt x="1" y="109"/>
                    <a:pt x="82" y="164"/>
                    <a:pt x="163" y="164"/>
                  </a:cubicBezTo>
                  <a:cubicBezTo>
                    <a:pt x="245" y="164"/>
                    <a:pt x="299" y="109"/>
                    <a:pt x="326" y="28"/>
                  </a:cubicBezTo>
                  <a:cubicBezTo>
                    <a:pt x="245" y="1"/>
                    <a:pt x="190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1"/>
            <p:cNvSpPr/>
            <p:nvPr/>
          </p:nvSpPr>
          <p:spPr>
            <a:xfrm>
              <a:off x="3294190" y="1998828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55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55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1"/>
            <p:cNvSpPr/>
            <p:nvPr/>
          </p:nvSpPr>
          <p:spPr>
            <a:xfrm>
              <a:off x="3294190" y="2051342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55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55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1"/>
            <p:cNvSpPr/>
            <p:nvPr/>
          </p:nvSpPr>
          <p:spPr>
            <a:xfrm>
              <a:off x="3294190" y="2103855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1"/>
                    <a:pt x="1" y="163"/>
                  </a:cubicBezTo>
                  <a:cubicBezTo>
                    <a:pt x="1" y="244"/>
                    <a:pt x="82" y="298"/>
                    <a:pt x="163" y="298"/>
                  </a:cubicBezTo>
                  <a:cubicBezTo>
                    <a:pt x="245" y="298"/>
                    <a:pt x="326" y="244"/>
                    <a:pt x="326" y="163"/>
                  </a:cubicBezTo>
                  <a:cubicBezTo>
                    <a:pt x="326" y="81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1"/>
            <p:cNvSpPr/>
            <p:nvPr/>
          </p:nvSpPr>
          <p:spPr>
            <a:xfrm>
              <a:off x="3308670" y="2210617"/>
              <a:ext cx="5471" cy="7273"/>
            </a:xfrm>
            <a:custGeom>
              <a:avLst/>
              <a:gdLst/>
              <a:ahLst/>
              <a:cxnLst/>
              <a:rect l="l" t="t" r="r" b="b"/>
              <a:pathLst>
                <a:path w="82" h="109" extrusionOk="0">
                  <a:moveTo>
                    <a:pt x="1" y="0"/>
                  </a:moveTo>
                  <a:cubicBezTo>
                    <a:pt x="28" y="27"/>
                    <a:pt x="55" y="82"/>
                    <a:pt x="82" y="109"/>
                  </a:cubicBezTo>
                  <a:cubicBezTo>
                    <a:pt x="82" y="55"/>
                    <a:pt x="55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1"/>
            <p:cNvSpPr/>
            <p:nvPr/>
          </p:nvSpPr>
          <p:spPr>
            <a:xfrm>
              <a:off x="3268834" y="223597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7" y="298"/>
                  </a:cubicBezTo>
                  <a:cubicBezTo>
                    <a:pt x="218" y="298"/>
                    <a:pt x="299" y="217"/>
                    <a:pt x="299" y="136"/>
                  </a:cubicBezTo>
                  <a:cubicBezTo>
                    <a:pt x="299" y="54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1"/>
            <p:cNvSpPr/>
            <p:nvPr/>
          </p:nvSpPr>
          <p:spPr>
            <a:xfrm>
              <a:off x="3294190" y="2261263"/>
              <a:ext cx="21819" cy="20017"/>
            </a:xfrm>
            <a:custGeom>
              <a:avLst/>
              <a:gdLst/>
              <a:ahLst/>
              <a:cxnLst/>
              <a:rect l="l" t="t" r="r" b="b"/>
              <a:pathLst>
                <a:path w="327" h="300" extrusionOk="0">
                  <a:moveTo>
                    <a:pt x="163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4"/>
                  </a:cubicBezTo>
                  <a:cubicBezTo>
                    <a:pt x="326" y="82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1"/>
            <p:cNvSpPr/>
            <p:nvPr/>
          </p:nvSpPr>
          <p:spPr>
            <a:xfrm>
              <a:off x="3268834" y="2288420"/>
              <a:ext cx="20018" cy="20017"/>
            </a:xfrm>
            <a:custGeom>
              <a:avLst/>
              <a:gdLst/>
              <a:ahLst/>
              <a:cxnLst/>
              <a:rect l="l" t="t" r="r" b="b"/>
              <a:pathLst>
                <a:path w="300" h="300" extrusionOk="0">
                  <a:moveTo>
                    <a:pt x="137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18"/>
                    <a:pt x="55" y="299"/>
                    <a:pt x="137" y="299"/>
                  </a:cubicBezTo>
                  <a:cubicBezTo>
                    <a:pt x="218" y="299"/>
                    <a:pt x="299" y="218"/>
                    <a:pt x="299" y="136"/>
                  </a:cubicBezTo>
                  <a:cubicBezTo>
                    <a:pt x="299" y="55"/>
                    <a:pt x="245" y="1"/>
                    <a:pt x="137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1"/>
            <p:cNvSpPr/>
            <p:nvPr/>
          </p:nvSpPr>
          <p:spPr>
            <a:xfrm>
              <a:off x="3294190" y="2313776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5"/>
                    <a:pt x="82" y="299"/>
                    <a:pt x="163" y="299"/>
                  </a:cubicBezTo>
                  <a:cubicBezTo>
                    <a:pt x="245" y="299"/>
                    <a:pt x="326" y="245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1"/>
            <p:cNvSpPr/>
            <p:nvPr/>
          </p:nvSpPr>
          <p:spPr>
            <a:xfrm>
              <a:off x="3268834" y="2340934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7" y="0"/>
                  </a:moveTo>
                  <a:cubicBezTo>
                    <a:pt x="55" y="0"/>
                    <a:pt x="1" y="55"/>
                    <a:pt x="1" y="136"/>
                  </a:cubicBezTo>
                  <a:cubicBezTo>
                    <a:pt x="1" y="217"/>
                    <a:pt x="55" y="299"/>
                    <a:pt x="137" y="299"/>
                  </a:cubicBezTo>
                  <a:cubicBezTo>
                    <a:pt x="218" y="299"/>
                    <a:pt x="299" y="217"/>
                    <a:pt x="299" y="136"/>
                  </a:cubicBezTo>
                  <a:cubicBezTo>
                    <a:pt x="299" y="55"/>
                    <a:pt x="245" y="0"/>
                    <a:pt x="13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1"/>
            <p:cNvSpPr/>
            <p:nvPr/>
          </p:nvSpPr>
          <p:spPr>
            <a:xfrm>
              <a:off x="3616345" y="1998828"/>
              <a:ext cx="10943" cy="3737"/>
            </a:xfrm>
            <a:custGeom>
              <a:avLst/>
              <a:gdLst/>
              <a:ahLst/>
              <a:cxnLst/>
              <a:rect l="l" t="t" r="r" b="b"/>
              <a:pathLst>
                <a:path w="164" h="56" extrusionOk="0">
                  <a:moveTo>
                    <a:pt x="1" y="1"/>
                  </a:moveTo>
                  <a:cubicBezTo>
                    <a:pt x="55" y="28"/>
                    <a:pt x="109" y="55"/>
                    <a:pt x="163" y="55"/>
                  </a:cubicBezTo>
                  <a:cubicBezTo>
                    <a:pt x="136" y="28"/>
                    <a:pt x="109" y="1"/>
                    <a:pt x="5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1"/>
            <p:cNvSpPr/>
            <p:nvPr/>
          </p:nvSpPr>
          <p:spPr>
            <a:xfrm>
              <a:off x="3610940" y="2011506"/>
              <a:ext cx="67" cy="1868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8"/>
                    <a:pt x="0" y="28"/>
                  </a:cubicBezTo>
                  <a:cubicBezTo>
                    <a:pt x="0" y="28"/>
                    <a:pt x="0" y="28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1"/>
            <p:cNvSpPr/>
            <p:nvPr/>
          </p:nvSpPr>
          <p:spPr>
            <a:xfrm>
              <a:off x="3567501" y="1998828"/>
              <a:ext cx="10943" cy="20017"/>
            </a:xfrm>
            <a:custGeom>
              <a:avLst/>
              <a:gdLst/>
              <a:ahLst/>
              <a:cxnLst/>
              <a:rect l="l" t="t" r="r" b="b"/>
              <a:pathLst>
                <a:path w="164" h="300" extrusionOk="0">
                  <a:moveTo>
                    <a:pt x="0" y="1"/>
                  </a:moveTo>
                  <a:cubicBezTo>
                    <a:pt x="0" y="28"/>
                    <a:pt x="0" y="28"/>
                    <a:pt x="0" y="55"/>
                  </a:cubicBezTo>
                  <a:cubicBezTo>
                    <a:pt x="0" y="137"/>
                    <a:pt x="27" y="218"/>
                    <a:pt x="55" y="299"/>
                  </a:cubicBezTo>
                  <a:cubicBezTo>
                    <a:pt x="109" y="272"/>
                    <a:pt x="163" y="218"/>
                    <a:pt x="163" y="164"/>
                  </a:cubicBezTo>
                  <a:cubicBezTo>
                    <a:pt x="163" y="82"/>
                    <a:pt x="82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1"/>
            <p:cNvSpPr/>
            <p:nvPr/>
          </p:nvSpPr>
          <p:spPr>
            <a:xfrm>
              <a:off x="3583783" y="2605171"/>
              <a:ext cx="16348" cy="18149"/>
            </a:xfrm>
            <a:custGeom>
              <a:avLst/>
              <a:gdLst/>
              <a:ahLst/>
              <a:cxnLst/>
              <a:rect l="l" t="t" r="r" b="b"/>
              <a:pathLst>
                <a:path w="245" h="272" extrusionOk="0">
                  <a:moveTo>
                    <a:pt x="55" y="0"/>
                  </a:moveTo>
                  <a:cubicBezTo>
                    <a:pt x="28" y="27"/>
                    <a:pt x="0" y="82"/>
                    <a:pt x="0" y="109"/>
                  </a:cubicBezTo>
                  <a:cubicBezTo>
                    <a:pt x="0" y="217"/>
                    <a:pt x="55" y="272"/>
                    <a:pt x="163" y="272"/>
                  </a:cubicBezTo>
                  <a:cubicBezTo>
                    <a:pt x="190" y="272"/>
                    <a:pt x="217" y="272"/>
                    <a:pt x="245" y="244"/>
                  </a:cubicBezTo>
                  <a:cubicBezTo>
                    <a:pt x="245" y="136"/>
                    <a:pt x="190" y="136"/>
                    <a:pt x="190" y="27"/>
                  </a:cubicBezTo>
                  <a:cubicBezTo>
                    <a:pt x="163" y="82"/>
                    <a:pt x="190" y="82"/>
                    <a:pt x="109" y="82"/>
                  </a:cubicBezTo>
                  <a:cubicBezTo>
                    <a:pt x="109" y="55"/>
                    <a:pt x="82" y="27"/>
                    <a:pt x="55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1"/>
            <p:cNvSpPr/>
            <p:nvPr/>
          </p:nvSpPr>
          <p:spPr>
            <a:xfrm>
              <a:off x="3531269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17"/>
                    <a:pt x="55" y="298"/>
                    <a:pt x="136" y="298"/>
                  </a:cubicBezTo>
                  <a:cubicBezTo>
                    <a:pt x="191" y="271"/>
                    <a:pt x="245" y="244"/>
                    <a:pt x="299" y="190"/>
                  </a:cubicBezTo>
                  <a:cubicBezTo>
                    <a:pt x="299" y="163"/>
                    <a:pt x="299" y="163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1"/>
            <p:cNvSpPr/>
            <p:nvPr/>
          </p:nvSpPr>
          <p:spPr>
            <a:xfrm>
              <a:off x="3531269" y="2550855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64" y="1"/>
                  </a:moveTo>
                  <a:cubicBezTo>
                    <a:pt x="55" y="1"/>
                    <a:pt x="1" y="55"/>
                    <a:pt x="1" y="136"/>
                  </a:cubicBezTo>
                  <a:cubicBezTo>
                    <a:pt x="1" y="245"/>
                    <a:pt x="55" y="299"/>
                    <a:pt x="164" y="299"/>
                  </a:cubicBezTo>
                  <a:cubicBezTo>
                    <a:pt x="245" y="299"/>
                    <a:pt x="299" y="245"/>
                    <a:pt x="299" y="136"/>
                  </a:cubicBezTo>
                  <a:lnTo>
                    <a:pt x="272" y="136"/>
                  </a:lnTo>
                  <a:cubicBezTo>
                    <a:pt x="218" y="136"/>
                    <a:pt x="218" y="191"/>
                    <a:pt x="136" y="218"/>
                  </a:cubicBezTo>
                  <a:lnTo>
                    <a:pt x="136" y="109"/>
                  </a:lnTo>
                  <a:cubicBezTo>
                    <a:pt x="164" y="82"/>
                    <a:pt x="191" y="28"/>
                    <a:pt x="19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1"/>
            <p:cNvSpPr/>
            <p:nvPr/>
          </p:nvSpPr>
          <p:spPr>
            <a:xfrm>
              <a:off x="3556625" y="257621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3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3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1"/>
            <p:cNvSpPr/>
            <p:nvPr/>
          </p:nvSpPr>
          <p:spPr>
            <a:xfrm>
              <a:off x="3531269" y="2603369"/>
              <a:ext cx="20018" cy="14546"/>
            </a:xfrm>
            <a:custGeom>
              <a:avLst/>
              <a:gdLst/>
              <a:ahLst/>
              <a:cxnLst/>
              <a:rect l="l" t="t" r="r" b="b"/>
              <a:pathLst>
                <a:path w="300" h="218" extrusionOk="0">
                  <a:moveTo>
                    <a:pt x="164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163"/>
                    <a:pt x="1" y="163"/>
                    <a:pt x="1" y="190"/>
                  </a:cubicBezTo>
                  <a:cubicBezTo>
                    <a:pt x="28" y="190"/>
                    <a:pt x="82" y="217"/>
                    <a:pt x="136" y="217"/>
                  </a:cubicBezTo>
                  <a:cubicBezTo>
                    <a:pt x="191" y="217"/>
                    <a:pt x="218" y="190"/>
                    <a:pt x="272" y="163"/>
                  </a:cubicBezTo>
                  <a:cubicBezTo>
                    <a:pt x="299" y="190"/>
                    <a:pt x="299" y="190"/>
                    <a:pt x="299" y="190"/>
                  </a:cubicBezTo>
                  <a:cubicBezTo>
                    <a:pt x="299" y="163"/>
                    <a:pt x="299" y="163"/>
                    <a:pt x="299" y="136"/>
                  </a:cubicBezTo>
                  <a:cubicBezTo>
                    <a:pt x="299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1"/>
            <p:cNvSpPr/>
            <p:nvPr/>
          </p:nvSpPr>
          <p:spPr>
            <a:xfrm>
              <a:off x="3504111" y="2523698"/>
              <a:ext cx="16414" cy="12744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164"/>
                    <a:pt x="1" y="164"/>
                    <a:pt x="1" y="191"/>
                  </a:cubicBezTo>
                  <a:cubicBezTo>
                    <a:pt x="55" y="136"/>
                    <a:pt x="164" y="82"/>
                    <a:pt x="245" y="28"/>
                  </a:cubicBezTo>
                  <a:cubicBezTo>
                    <a:pt x="218" y="28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1"/>
            <p:cNvSpPr/>
            <p:nvPr/>
          </p:nvSpPr>
          <p:spPr>
            <a:xfrm>
              <a:off x="3507781" y="2578013"/>
              <a:ext cx="18149" cy="19951"/>
            </a:xfrm>
            <a:custGeom>
              <a:avLst/>
              <a:gdLst/>
              <a:ahLst/>
              <a:cxnLst/>
              <a:rect l="l" t="t" r="r" b="b"/>
              <a:pathLst>
                <a:path w="272" h="299" extrusionOk="0">
                  <a:moveTo>
                    <a:pt x="163" y="0"/>
                  </a:moveTo>
                  <a:cubicBezTo>
                    <a:pt x="109" y="82"/>
                    <a:pt x="54" y="163"/>
                    <a:pt x="0" y="190"/>
                  </a:cubicBezTo>
                  <a:cubicBezTo>
                    <a:pt x="0" y="245"/>
                    <a:pt x="27" y="245"/>
                    <a:pt x="54" y="245"/>
                  </a:cubicBezTo>
                  <a:lnTo>
                    <a:pt x="54" y="272"/>
                  </a:lnTo>
                  <a:cubicBezTo>
                    <a:pt x="82" y="272"/>
                    <a:pt x="82" y="299"/>
                    <a:pt x="109" y="299"/>
                  </a:cubicBezTo>
                  <a:cubicBezTo>
                    <a:pt x="190" y="299"/>
                    <a:pt x="271" y="217"/>
                    <a:pt x="271" y="136"/>
                  </a:cubicBezTo>
                  <a:cubicBezTo>
                    <a:pt x="271" y="82"/>
                    <a:pt x="217" y="28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1"/>
            <p:cNvSpPr/>
            <p:nvPr/>
          </p:nvSpPr>
          <p:spPr>
            <a:xfrm>
              <a:off x="3136716" y="2471251"/>
              <a:ext cx="14546" cy="21752"/>
            </a:xfrm>
            <a:custGeom>
              <a:avLst/>
              <a:gdLst/>
              <a:ahLst/>
              <a:cxnLst/>
              <a:rect l="l" t="t" r="r" b="b"/>
              <a:pathLst>
                <a:path w="218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191" y="326"/>
                    <a:pt x="218" y="299"/>
                    <a:pt x="218" y="299"/>
                  </a:cubicBezTo>
                  <a:cubicBezTo>
                    <a:pt x="191" y="217"/>
                    <a:pt x="191" y="163"/>
                    <a:pt x="191" y="82"/>
                  </a:cubicBezTo>
                  <a:cubicBezTo>
                    <a:pt x="191" y="54"/>
                    <a:pt x="191" y="27"/>
                    <a:pt x="19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1"/>
            <p:cNvSpPr/>
            <p:nvPr/>
          </p:nvSpPr>
          <p:spPr>
            <a:xfrm>
              <a:off x="3154866" y="2483929"/>
              <a:ext cx="1868" cy="3670"/>
            </a:xfrm>
            <a:custGeom>
              <a:avLst/>
              <a:gdLst/>
              <a:ahLst/>
              <a:cxnLst/>
              <a:rect l="l" t="t" r="r" b="b"/>
              <a:pathLst>
                <a:path w="28" h="55" extrusionOk="0">
                  <a:moveTo>
                    <a:pt x="0" y="0"/>
                  </a:moveTo>
                  <a:cubicBezTo>
                    <a:pt x="0" y="0"/>
                    <a:pt x="0" y="27"/>
                    <a:pt x="0" y="54"/>
                  </a:cubicBezTo>
                  <a:cubicBezTo>
                    <a:pt x="27" y="54"/>
                    <a:pt x="27" y="27"/>
                    <a:pt x="27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1"/>
            <p:cNvSpPr/>
            <p:nvPr/>
          </p:nvSpPr>
          <p:spPr>
            <a:xfrm>
              <a:off x="3111427" y="2498408"/>
              <a:ext cx="19951" cy="19951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36" y="0"/>
                  </a:moveTo>
                  <a:cubicBezTo>
                    <a:pt x="54" y="0"/>
                    <a:pt x="0" y="54"/>
                    <a:pt x="0" y="136"/>
                  </a:cubicBezTo>
                  <a:cubicBezTo>
                    <a:pt x="0" y="244"/>
                    <a:pt x="54" y="298"/>
                    <a:pt x="136" y="298"/>
                  </a:cubicBezTo>
                  <a:cubicBezTo>
                    <a:pt x="217" y="298"/>
                    <a:pt x="298" y="244"/>
                    <a:pt x="298" y="136"/>
                  </a:cubicBezTo>
                  <a:cubicBezTo>
                    <a:pt x="298" y="54"/>
                    <a:pt x="217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1"/>
            <p:cNvSpPr/>
            <p:nvPr/>
          </p:nvSpPr>
          <p:spPr>
            <a:xfrm>
              <a:off x="2506886" y="2523698"/>
              <a:ext cx="20017" cy="21819"/>
            </a:xfrm>
            <a:custGeom>
              <a:avLst/>
              <a:gdLst/>
              <a:ahLst/>
              <a:cxnLst/>
              <a:rect l="l" t="t" r="r" b="b"/>
              <a:pathLst>
                <a:path w="300" h="327" extrusionOk="0">
                  <a:moveTo>
                    <a:pt x="136" y="1"/>
                  </a:moveTo>
                  <a:cubicBezTo>
                    <a:pt x="55" y="1"/>
                    <a:pt x="1" y="82"/>
                    <a:pt x="1" y="164"/>
                  </a:cubicBezTo>
                  <a:cubicBezTo>
                    <a:pt x="1" y="245"/>
                    <a:pt x="55" y="326"/>
                    <a:pt x="136" y="326"/>
                  </a:cubicBezTo>
                  <a:cubicBezTo>
                    <a:pt x="245" y="326"/>
                    <a:pt x="299" y="245"/>
                    <a:pt x="299" y="164"/>
                  </a:cubicBezTo>
                  <a:cubicBezTo>
                    <a:pt x="299" y="82"/>
                    <a:pt x="245" y="1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1"/>
            <p:cNvSpPr/>
            <p:nvPr/>
          </p:nvSpPr>
          <p:spPr>
            <a:xfrm>
              <a:off x="2485200" y="2550855"/>
              <a:ext cx="16348" cy="10943"/>
            </a:xfrm>
            <a:custGeom>
              <a:avLst/>
              <a:gdLst/>
              <a:ahLst/>
              <a:cxnLst/>
              <a:rect l="l" t="t" r="r" b="b"/>
              <a:pathLst>
                <a:path w="245" h="164" extrusionOk="0">
                  <a:moveTo>
                    <a:pt x="0" y="1"/>
                  </a:moveTo>
                  <a:cubicBezTo>
                    <a:pt x="82" y="28"/>
                    <a:pt x="190" y="55"/>
                    <a:pt x="244" y="163"/>
                  </a:cubicBezTo>
                  <a:cubicBezTo>
                    <a:pt x="244" y="163"/>
                    <a:pt x="244" y="163"/>
                    <a:pt x="244" y="136"/>
                  </a:cubicBezTo>
                  <a:cubicBezTo>
                    <a:pt x="244" y="55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1"/>
            <p:cNvSpPr/>
            <p:nvPr/>
          </p:nvSpPr>
          <p:spPr>
            <a:xfrm>
              <a:off x="2506886" y="2581616"/>
              <a:ext cx="12744" cy="16348"/>
            </a:xfrm>
            <a:custGeom>
              <a:avLst/>
              <a:gdLst/>
              <a:ahLst/>
              <a:cxnLst/>
              <a:rect l="l" t="t" r="r" b="b"/>
              <a:pathLst>
                <a:path w="191" h="245" extrusionOk="0">
                  <a:moveTo>
                    <a:pt x="28" y="1"/>
                  </a:moveTo>
                  <a:cubicBezTo>
                    <a:pt x="1" y="28"/>
                    <a:pt x="1" y="55"/>
                    <a:pt x="1" y="82"/>
                  </a:cubicBezTo>
                  <a:cubicBezTo>
                    <a:pt x="1" y="163"/>
                    <a:pt x="55" y="245"/>
                    <a:pt x="136" y="245"/>
                  </a:cubicBezTo>
                  <a:cubicBezTo>
                    <a:pt x="163" y="245"/>
                    <a:pt x="191" y="218"/>
                    <a:pt x="191" y="218"/>
                  </a:cubicBezTo>
                  <a:lnTo>
                    <a:pt x="191" y="191"/>
                  </a:lnTo>
                  <a:cubicBezTo>
                    <a:pt x="136" y="109"/>
                    <a:pt x="82" y="55"/>
                    <a:pt x="28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1"/>
            <p:cNvSpPr/>
            <p:nvPr/>
          </p:nvSpPr>
          <p:spPr>
            <a:xfrm>
              <a:off x="2523167" y="2579815"/>
              <a:ext cx="67" cy="6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1"/>
            <p:cNvSpPr/>
            <p:nvPr/>
          </p:nvSpPr>
          <p:spPr>
            <a:xfrm>
              <a:off x="2458042" y="2523698"/>
              <a:ext cx="16348" cy="18216"/>
            </a:xfrm>
            <a:custGeom>
              <a:avLst/>
              <a:gdLst/>
              <a:ahLst/>
              <a:cxnLst/>
              <a:rect l="l" t="t" r="r" b="b"/>
              <a:pathLst>
                <a:path w="245" h="273" extrusionOk="0">
                  <a:moveTo>
                    <a:pt x="82" y="1"/>
                  </a:moveTo>
                  <a:cubicBezTo>
                    <a:pt x="55" y="1"/>
                    <a:pt x="28" y="28"/>
                    <a:pt x="0" y="55"/>
                  </a:cubicBezTo>
                  <a:cubicBezTo>
                    <a:pt x="28" y="164"/>
                    <a:pt x="82" y="245"/>
                    <a:pt x="190" y="272"/>
                  </a:cubicBezTo>
                  <a:cubicBezTo>
                    <a:pt x="217" y="245"/>
                    <a:pt x="245" y="218"/>
                    <a:pt x="245" y="164"/>
                  </a:cubicBezTo>
                  <a:cubicBezTo>
                    <a:pt x="245" y="82"/>
                    <a:pt x="190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1"/>
            <p:cNvSpPr/>
            <p:nvPr/>
          </p:nvSpPr>
          <p:spPr>
            <a:xfrm>
              <a:off x="2479728" y="2498408"/>
              <a:ext cx="21819" cy="19951"/>
            </a:xfrm>
            <a:custGeom>
              <a:avLst/>
              <a:gdLst/>
              <a:ahLst/>
              <a:cxnLst/>
              <a:rect l="l" t="t" r="r" b="b"/>
              <a:pathLst>
                <a:path w="327" h="299" extrusionOk="0">
                  <a:moveTo>
                    <a:pt x="164" y="0"/>
                  </a:moveTo>
                  <a:cubicBezTo>
                    <a:pt x="82" y="0"/>
                    <a:pt x="1" y="54"/>
                    <a:pt x="1" y="136"/>
                  </a:cubicBezTo>
                  <a:cubicBezTo>
                    <a:pt x="1" y="244"/>
                    <a:pt x="82" y="298"/>
                    <a:pt x="164" y="298"/>
                  </a:cubicBezTo>
                  <a:cubicBezTo>
                    <a:pt x="245" y="298"/>
                    <a:pt x="326" y="244"/>
                    <a:pt x="326" y="136"/>
                  </a:cubicBezTo>
                  <a:cubicBezTo>
                    <a:pt x="326" y="54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1"/>
            <p:cNvSpPr/>
            <p:nvPr/>
          </p:nvSpPr>
          <p:spPr>
            <a:xfrm>
              <a:off x="2479728" y="2558129"/>
              <a:ext cx="16348" cy="12678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" y="0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1" y="136"/>
                    <a:pt x="82" y="190"/>
                    <a:pt x="164" y="190"/>
                  </a:cubicBezTo>
                  <a:cubicBezTo>
                    <a:pt x="191" y="190"/>
                    <a:pt x="218" y="190"/>
                    <a:pt x="245" y="163"/>
                  </a:cubicBezTo>
                  <a:cubicBezTo>
                    <a:pt x="164" y="109"/>
                    <a:pt x="109" y="54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1"/>
            <p:cNvSpPr/>
            <p:nvPr/>
          </p:nvSpPr>
          <p:spPr>
            <a:xfrm>
              <a:off x="2427281" y="2445895"/>
              <a:ext cx="21752" cy="19951"/>
            </a:xfrm>
            <a:custGeom>
              <a:avLst/>
              <a:gdLst/>
              <a:ahLst/>
              <a:cxnLst/>
              <a:rect l="l" t="t" r="r" b="b"/>
              <a:pathLst>
                <a:path w="326" h="299" extrusionOk="0">
                  <a:moveTo>
                    <a:pt x="163" y="0"/>
                  </a:moveTo>
                  <a:cubicBezTo>
                    <a:pt x="82" y="0"/>
                    <a:pt x="0" y="55"/>
                    <a:pt x="0" y="136"/>
                  </a:cubicBezTo>
                  <a:cubicBezTo>
                    <a:pt x="0" y="245"/>
                    <a:pt x="82" y="299"/>
                    <a:pt x="163" y="299"/>
                  </a:cubicBezTo>
                  <a:cubicBezTo>
                    <a:pt x="244" y="299"/>
                    <a:pt x="326" y="245"/>
                    <a:pt x="326" y="136"/>
                  </a:cubicBezTo>
                  <a:cubicBezTo>
                    <a:pt x="326" y="55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1"/>
            <p:cNvSpPr/>
            <p:nvPr/>
          </p:nvSpPr>
          <p:spPr>
            <a:xfrm>
              <a:off x="2380239" y="2463978"/>
              <a:ext cx="1868" cy="1868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0" y="1"/>
                  </a:moveTo>
                  <a:cubicBezTo>
                    <a:pt x="0" y="1"/>
                    <a:pt x="27" y="28"/>
                    <a:pt x="27" y="28"/>
                  </a:cubicBezTo>
                  <a:cubicBezTo>
                    <a:pt x="27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1"/>
            <p:cNvSpPr/>
            <p:nvPr/>
          </p:nvSpPr>
          <p:spPr>
            <a:xfrm>
              <a:off x="2049010" y="2375298"/>
              <a:ext cx="5471" cy="9141"/>
            </a:xfrm>
            <a:custGeom>
              <a:avLst/>
              <a:gdLst/>
              <a:ahLst/>
              <a:cxnLst/>
              <a:rect l="l" t="t" r="r" b="b"/>
              <a:pathLst>
                <a:path w="82" h="137" extrusionOk="0">
                  <a:moveTo>
                    <a:pt x="82" y="1"/>
                  </a:moveTo>
                  <a:cubicBezTo>
                    <a:pt x="55" y="1"/>
                    <a:pt x="28" y="1"/>
                    <a:pt x="0" y="28"/>
                  </a:cubicBezTo>
                  <a:lnTo>
                    <a:pt x="0" y="136"/>
                  </a:lnTo>
                  <a:lnTo>
                    <a:pt x="28" y="136"/>
                  </a:lnTo>
                  <a:cubicBezTo>
                    <a:pt x="55" y="109"/>
                    <a:pt x="82" y="82"/>
                    <a:pt x="82" y="28"/>
                  </a:cubicBezTo>
                  <a:cubicBezTo>
                    <a:pt x="82" y="1"/>
                    <a:pt x="82" y="1"/>
                    <a:pt x="82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1"/>
            <p:cNvSpPr/>
            <p:nvPr/>
          </p:nvSpPr>
          <p:spPr>
            <a:xfrm>
              <a:off x="2016447" y="2342736"/>
              <a:ext cx="10876" cy="18149"/>
            </a:xfrm>
            <a:custGeom>
              <a:avLst/>
              <a:gdLst/>
              <a:ahLst/>
              <a:cxnLst/>
              <a:rect l="l" t="t" r="r" b="b"/>
              <a:pathLst>
                <a:path w="163" h="272" extrusionOk="0">
                  <a:moveTo>
                    <a:pt x="109" y="0"/>
                  </a:moveTo>
                  <a:cubicBezTo>
                    <a:pt x="82" y="82"/>
                    <a:pt x="27" y="190"/>
                    <a:pt x="0" y="272"/>
                  </a:cubicBezTo>
                  <a:lnTo>
                    <a:pt x="27" y="272"/>
                  </a:lnTo>
                  <a:cubicBezTo>
                    <a:pt x="109" y="272"/>
                    <a:pt x="163" y="190"/>
                    <a:pt x="163" y="109"/>
                  </a:cubicBezTo>
                  <a:cubicBezTo>
                    <a:pt x="163" y="82"/>
                    <a:pt x="163" y="28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1"/>
            <p:cNvSpPr/>
            <p:nvPr/>
          </p:nvSpPr>
          <p:spPr>
            <a:xfrm>
              <a:off x="3453466" y="2578013"/>
              <a:ext cx="7340" cy="3670"/>
            </a:xfrm>
            <a:custGeom>
              <a:avLst/>
              <a:gdLst/>
              <a:ahLst/>
              <a:cxnLst/>
              <a:rect l="l" t="t" r="r" b="b"/>
              <a:pathLst>
                <a:path w="110" h="55" extrusionOk="0">
                  <a:moveTo>
                    <a:pt x="109" y="0"/>
                  </a:moveTo>
                  <a:cubicBezTo>
                    <a:pt x="55" y="0"/>
                    <a:pt x="28" y="28"/>
                    <a:pt x="1" y="55"/>
                  </a:cubicBezTo>
                  <a:cubicBezTo>
                    <a:pt x="82" y="55"/>
                    <a:pt x="109" y="55"/>
                    <a:pt x="109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1"/>
            <p:cNvSpPr/>
            <p:nvPr/>
          </p:nvSpPr>
          <p:spPr>
            <a:xfrm>
              <a:off x="3426308" y="2561732"/>
              <a:ext cx="18149" cy="9075"/>
            </a:xfrm>
            <a:custGeom>
              <a:avLst/>
              <a:gdLst/>
              <a:ahLst/>
              <a:cxnLst/>
              <a:rect l="l" t="t" r="r" b="b"/>
              <a:pathLst>
                <a:path w="272" h="136" extrusionOk="0">
                  <a:moveTo>
                    <a:pt x="1" y="0"/>
                  </a:moveTo>
                  <a:cubicBezTo>
                    <a:pt x="1" y="28"/>
                    <a:pt x="1" y="55"/>
                    <a:pt x="28" y="82"/>
                  </a:cubicBezTo>
                  <a:cubicBezTo>
                    <a:pt x="55" y="82"/>
                    <a:pt x="55" y="109"/>
                    <a:pt x="82" y="136"/>
                  </a:cubicBezTo>
                  <a:lnTo>
                    <a:pt x="136" y="136"/>
                  </a:lnTo>
                  <a:cubicBezTo>
                    <a:pt x="218" y="136"/>
                    <a:pt x="245" y="109"/>
                    <a:pt x="272" y="55"/>
                  </a:cubicBezTo>
                  <a:cubicBezTo>
                    <a:pt x="191" y="28"/>
                    <a:pt x="109" y="0"/>
                    <a:pt x="1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1"/>
            <p:cNvSpPr/>
            <p:nvPr/>
          </p:nvSpPr>
          <p:spPr>
            <a:xfrm>
              <a:off x="3426308" y="2498408"/>
              <a:ext cx="20018" cy="19951"/>
            </a:xfrm>
            <a:custGeom>
              <a:avLst/>
              <a:gdLst/>
              <a:ahLst/>
              <a:cxnLst/>
              <a:rect l="l" t="t" r="r" b="b"/>
              <a:pathLst>
                <a:path w="300" h="299" extrusionOk="0">
                  <a:moveTo>
                    <a:pt x="136" y="0"/>
                  </a:moveTo>
                  <a:cubicBezTo>
                    <a:pt x="55" y="0"/>
                    <a:pt x="1" y="54"/>
                    <a:pt x="1" y="136"/>
                  </a:cubicBezTo>
                  <a:cubicBezTo>
                    <a:pt x="1" y="244"/>
                    <a:pt x="55" y="298"/>
                    <a:pt x="136" y="298"/>
                  </a:cubicBezTo>
                  <a:cubicBezTo>
                    <a:pt x="245" y="298"/>
                    <a:pt x="299" y="244"/>
                    <a:pt x="299" y="136"/>
                  </a:cubicBezTo>
                  <a:cubicBezTo>
                    <a:pt x="299" y="54"/>
                    <a:pt x="245" y="0"/>
                    <a:pt x="136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1"/>
            <p:cNvSpPr/>
            <p:nvPr/>
          </p:nvSpPr>
          <p:spPr>
            <a:xfrm>
              <a:off x="3399151" y="2576211"/>
              <a:ext cx="21819" cy="21752"/>
            </a:xfrm>
            <a:custGeom>
              <a:avLst/>
              <a:gdLst/>
              <a:ahLst/>
              <a:cxnLst/>
              <a:rect l="l" t="t" r="r" b="b"/>
              <a:pathLst>
                <a:path w="327" h="326" extrusionOk="0">
                  <a:moveTo>
                    <a:pt x="164" y="0"/>
                  </a:moveTo>
                  <a:cubicBezTo>
                    <a:pt x="82" y="0"/>
                    <a:pt x="1" y="82"/>
                    <a:pt x="1" y="163"/>
                  </a:cubicBezTo>
                  <a:cubicBezTo>
                    <a:pt x="1" y="244"/>
                    <a:pt x="82" y="326"/>
                    <a:pt x="164" y="326"/>
                  </a:cubicBezTo>
                  <a:cubicBezTo>
                    <a:pt x="245" y="326"/>
                    <a:pt x="326" y="244"/>
                    <a:pt x="326" y="163"/>
                  </a:cubicBezTo>
                  <a:cubicBezTo>
                    <a:pt x="326" y="82"/>
                    <a:pt x="245" y="0"/>
                    <a:pt x="164" y="0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1"/>
            <p:cNvSpPr/>
            <p:nvPr/>
          </p:nvSpPr>
          <p:spPr>
            <a:xfrm>
              <a:off x="3399151" y="2628658"/>
              <a:ext cx="21819" cy="21819"/>
            </a:xfrm>
            <a:custGeom>
              <a:avLst/>
              <a:gdLst/>
              <a:ahLst/>
              <a:cxnLst/>
              <a:rect l="l" t="t" r="r" b="b"/>
              <a:pathLst>
                <a:path w="327" h="327" extrusionOk="0">
                  <a:moveTo>
                    <a:pt x="164" y="1"/>
                  </a:moveTo>
                  <a:cubicBezTo>
                    <a:pt x="82" y="1"/>
                    <a:pt x="1" y="82"/>
                    <a:pt x="1" y="164"/>
                  </a:cubicBezTo>
                  <a:cubicBezTo>
                    <a:pt x="1" y="245"/>
                    <a:pt x="82" y="326"/>
                    <a:pt x="164" y="326"/>
                  </a:cubicBezTo>
                  <a:cubicBezTo>
                    <a:pt x="245" y="326"/>
                    <a:pt x="326" y="245"/>
                    <a:pt x="326" y="164"/>
                  </a:cubicBezTo>
                  <a:cubicBezTo>
                    <a:pt x="326" y="164"/>
                    <a:pt x="299" y="137"/>
                    <a:pt x="299" y="137"/>
                  </a:cubicBezTo>
                  <a:cubicBezTo>
                    <a:pt x="299" y="109"/>
                    <a:pt x="272" y="82"/>
                    <a:pt x="272" y="55"/>
                  </a:cubicBezTo>
                  <a:cubicBezTo>
                    <a:pt x="245" y="28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1"/>
            <p:cNvSpPr/>
            <p:nvPr/>
          </p:nvSpPr>
          <p:spPr>
            <a:xfrm>
              <a:off x="3453466" y="2641336"/>
              <a:ext cx="1868" cy="5538"/>
            </a:xfrm>
            <a:custGeom>
              <a:avLst/>
              <a:gdLst/>
              <a:ahLst/>
              <a:cxnLst/>
              <a:rect l="l" t="t" r="r" b="b"/>
              <a:pathLst>
                <a:path w="28" h="83" extrusionOk="0">
                  <a:moveTo>
                    <a:pt x="1" y="1"/>
                  </a:moveTo>
                  <a:cubicBezTo>
                    <a:pt x="1" y="55"/>
                    <a:pt x="1" y="55"/>
                    <a:pt x="28" y="82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1"/>
            <p:cNvSpPr/>
            <p:nvPr/>
          </p:nvSpPr>
          <p:spPr>
            <a:xfrm>
              <a:off x="3480624" y="2655816"/>
              <a:ext cx="9075" cy="5538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09" y="1"/>
                  </a:moveTo>
                  <a:cubicBezTo>
                    <a:pt x="55" y="1"/>
                    <a:pt x="0" y="28"/>
                    <a:pt x="0" y="82"/>
                  </a:cubicBezTo>
                  <a:cubicBezTo>
                    <a:pt x="55" y="82"/>
                    <a:pt x="109" y="28"/>
                    <a:pt x="136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5" name="Google Shape;5105;p41"/>
          <p:cNvGrpSpPr/>
          <p:nvPr/>
        </p:nvGrpSpPr>
        <p:grpSpPr>
          <a:xfrm>
            <a:off x="2201544" y="1819536"/>
            <a:ext cx="941700" cy="404328"/>
            <a:chOff x="704269" y="719511"/>
            <a:chExt cx="941700" cy="404328"/>
          </a:xfrm>
        </p:grpSpPr>
        <p:sp>
          <p:nvSpPr>
            <p:cNvPr id="5106" name="Google Shape;5106;p41"/>
            <p:cNvSpPr/>
            <p:nvPr/>
          </p:nvSpPr>
          <p:spPr>
            <a:xfrm>
              <a:off x="704269" y="746139"/>
              <a:ext cx="941700" cy="377700"/>
            </a:xfrm>
            <a:prstGeom prst="wedgeRectCallout">
              <a:avLst>
                <a:gd name="adj1" fmla="val 6224"/>
                <a:gd name="adj2" fmla="val 84734"/>
              </a:avLst>
            </a:pr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1"/>
            <p:cNvSpPr txBox="1"/>
            <p:nvPr/>
          </p:nvSpPr>
          <p:spPr>
            <a:xfrm>
              <a:off x="804313" y="719511"/>
              <a:ext cx="741600" cy="339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8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With some important</a:t>
              </a:r>
              <a:endParaRPr sz="8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108" name="Google Shape;5108;p41"/>
          <p:cNvGrpSpPr/>
          <p:nvPr/>
        </p:nvGrpSpPr>
        <p:grpSpPr>
          <a:xfrm>
            <a:off x="4223606" y="2923072"/>
            <a:ext cx="941700" cy="404328"/>
            <a:chOff x="2252731" y="875797"/>
            <a:chExt cx="941700" cy="404328"/>
          </a:xfrm>
        </p:grpSpPr>
        <p:sp>
          <p:nvSpPr>
            <p:cNvPr id="5109" name="Google Shape;5109;p41"/>
            <p:cNvSpPr/>
            <p:nvPr/>
          </p:nvSpPr>
          <p:spPr>
            <a:xfrm>
              <a:off x="2252731" y="902425"/>
              <a:ext cx="941700" cy="377700"/>
            </a:xfrm>
            <a:prstGeom prst="wedgeRectCallout">
              <a:avLst>
                <a:gd name="adj1" fmla="val 6224"/>
                <a:gd name="adj2" fmla="val 84734"/>
              </a:avLst>
            </a:pr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1"/>
            <p:cNvSpPr txBox="1"/>
            <p:nvPr/>
          </p:nvSpPr>
          <p:spPr>
            <a:xfrm>
              <a:off x="2294311" y="875797"/>
              <a:ext cx="863100" cy="339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8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facts you can highlight</a:t>
              </a:r>
              <a:endParaRPr sz="8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111" name="Google Shape;5111;p41"/>
          <p:cNvGrpSpPr/>
          <p:nvPr/>
        </p:nvGrpSpPr>
        <p:grpSpPr>
          <a:xfrm>
            <a:off x="5588151" y="1817172"/>
            <a:ext cx="941700" cy="409041"/>
            <a:chOff x="6565976" y="1055897"/>
            <a:chExt cx="941700" cy="409041"/>
          </a:xfrm>
        </p:grpSpPr>
        <p:sp>
          <p:nvSpPr>
            <p:cNvPr id="5112" name="Google Shape;5112;p41"/>
            <p:cNvSpPr/>
            <p:nvPr/>
          </p:nvSpPr>
          <p:spPr>
            <a:xfrm>
              <a:off x="6565976" y="1087238"/>
              <a:ext cx="941700" cy="377700"/>
            </a:xfrm>
            <a:prstGeom prst="wedgeRectCallout">
              <a:avLst>
                <a:gd name="adj1" fmla="val 6224"/>
                <a:gd name="adj2" fmla="val 84734"/>
              </a:avLst>
            </a:pr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1"/>
            <p:cNvSpPr txBox="1"/>
            <p:nvPr/>
          </p:nvSpPr>
          <p:spPr>
            <a:xfrm>
              <a:off x="6603588" y="1055897"/>
              <a:ext cx="863100" cy="377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8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for this presentation</a:t>
              </a:r>
              <a:endParaRPr sz="800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8" name="Google Shape;5118;p42"/>
          <p:cNvGrpSpPr/>
          <p:nvPr/>
        </p:nvGrpSpPr>
        <p:grpSpPr>
          <a:xfrm>
            <a:off x="905456" y="2025944"/>
            <a:ext cx="7333106" cy="602603"/>
            <a:chOff x="389150" y="1206975"/>
            <a:chExt cx="5856646" cy="481274"/>
          </a:xfrm>
        </p:grpSpPr>
        <p:sp>
          <p:nvSpPr>
            <p:cNvPr id="5119" name="Google Shape;5119;p42"/>
            <p:cNvSpPr/>
            <p:nvPr/>
          </p:nvSpPr>
          <p:spPr>
            <a:xfrm>
              <a:off x="4736319" y="1206975"/>
              <a:ext cx="1509477" cy="481274"/>
            </a:xfrm>
            <a:custGeom>
              <a:avLst/>
              <a:gdLst/>
              <a:ahLst/>
              <a:cxnLst/>
              <a:rect l="l" t="t" r="r" b="b"/>
              <a:pathLst>
                <a:path w="19910" h="6348" extrusionOk="0">
                  <a:moveTo>
                    <a:pt x="1" y="0"/>
                  </a:moveTo>
                  <a:lnTo>
                    <a:pt x="1384" y="3174"/>
                  </a:lnTo>
                  <a:lnTo>
                    <a:pt x="1" y="6347"/>
                  </a:lnTo>
                  <a:lnTo>
                    <a:pt x="18527" y="6347"/>
                  </a:lnTo>
                  <a:lnTo>
                    <a:pt x="19910" y="3174"/>
                  </a:lnTo>
                  <a:lnTo>
                    <a:pt x="1852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42"/>
            <p:cNvSpPr/>
            <p:nvPr/>
          </p:nvSpPr>
          <p:spPr>
            <a:xfrm>
              <a:off x="3298938" y="1206975"/>
              <a:ext cx="1509477" cy="481274"/>
            </a:xfrm>
            <a:custGeom>
              <a:avLst/>
              <a:gdLst/>
              <a:ahLst/>
              <a:cxnLst/>
              <a:rect l="l" t="t" r="r" b="b"/>
              <a:pathLst>
                <a:path w="19910" h="6348" extrusionOk="0">
                  <a:moveTo>
                    <a:pt x="0" y="0"/>
                  </a:moveTo>
                  <a:lnTo>
                    <a:pt x="1384" y="3174"/>
                  </a:lnTo>
                  <a:lnTo>
                    <a:pt x="0" y="6347"/>
                  </a:lnTo>
                  <a:lnTo>
                    <a:pt x="18526" y="6347"/>
                  </a:lnTo>
                  <a:lnTo>
                    <a:pt x="19909" y="3174"/>
                  </a:lnTo>
                  <a:lnTo>
                    <a:pt x="185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1" name="Google Shape;5121;p42"/>
            <p:cNvSpPr/>
            <p:nvPr/>
          </p:nvSpPr>
          <p:spPr>
            <a:xfrm>
              <a:off x="1859435" y="1206975"/>
              <a:ext cx="1509477" cy="481274"/>
            </a:xfrm>
            <a:custGeom>
              <a:avLst/>
              <a:gdLst/>
              <a:ahLst/>
              <a:cxnLst/>
              <a:rect l="l" t="t" r="r" b="b"/>
              <a:pathLst>
                <a:path w="19910" h="6348" extrusionOk="0">
                  <a:moveTo>
                    <a:pt x="1" y="0"/>
                  </a:moveTo>
                  <a:lnTo>
                    <a:pt x="1384" y="3174"/>
                  </a:lnTo>
                  <a:lnTo>
                    <a:pt x="1" y="6347"/>
                  </a:lnTo>
                  <a:lnTo>
                    <a:pt x="18526" y="6347"/>
                  </a:lnTo>
                  <a:lnTo>
                    <a:pt x="19910" y="3174"/>
                  </a:lnTo>
                  <a:lnTo>
                    <a:pt x="185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2" name="Google Shape;5122;p42"/>
            <p:cNvSpPr/>
            <p:nvPr/>
          </p:nvSpPr>
          <p:spPr>
            <a:xfrm>
              <a:off x="389150" y="1206975"/>
              <a:ext cx="1542305" cy="481274"/>
            </a:xfrm>
            <a:custGeom>
              <a:avLst/>
              <a:gdLst/>
              <a:ahLst/>
              <a:cxnLst/>
              <a:rect l="l" t="t" r="r" b="b"/>
              <a:pathLst>
                <a:path w="20343" h="6348" extrusionOk="0">
                  <a:moveTo>
                    <a:pt x="0" y="0"/>
                  </a:moveTo>
                  <a:lnTo>
                    <a:pt x="0" y="6347"/>
                  </a:lnTo>
                  <a:lnTo>
                    <a:pt x="18933" y="6347"/>
                  </a:lnTo>
                  <a:lnTo>
                    <a:pt x="20343" y="3174"/>
                  </a:lnTo>
                  <a:lnTo>
                    <a:pt x="18933" y="0"/>
                  </a:lnTo>
                  <a:close/>
                </a:path>
              </a:pathLst>
            </a:cu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23" name="Google Shape;5123;p42"/>
          <p:cNvSpPr txBox="1">
            <a:spLocks noGrp="1"/>
          </p:cNvSpPr>
          <p:nvPr>
            <p:ph type="title"/>
          </p:nvPr>
        </p:nvSpPr>
        <p:spPr>
          <a:xfrm>
            <a:off x="795300" y="388150"/>
            <a:ext cx="755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 timeline always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works fine</a:t>
            </a:r>
            <a:endParaRPr/>
          </a:p>
        </p:txBody>
      </p:sp>
      <p:sp>
        <p:nvSpPr>
          <p:cNvPr id="5124" name="Google Shape;5124;p42"/>
          <p:cNvSpPr txBox="1">
            <a:spLocks noGrp="1"/>
          </p:cNvSpPr>
          <p:nvPr>
            <p:ph type="body" idx="4294967295"/>
          </p:nvPr>
        </p:nvSpPr>
        <p:spPr>
          <a:xfrm>
            <a:off x="982893" y="2103138"/>
            <a:ext cx="13716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 b="1">
                <a:solidFill>
                  <a:srgbClr val="FFFFFF"/>
                </a:solidFill>
              </a:rPr>
              <a:t>DAY 1</a:t>
            </a:r>
            <a:endParaRPr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5125" name="Google Shape;5125;p42"/>
          <p:cNvSpPr txBox="1">
            <a:spLocks noGrp="1"/>
          </p:cNvSpPr>
          <p:nvPr>
            <p:ph type="body" idx="4294967295"/>
          </p:nvPr>
        </p:nvSpPr>
        <p:spPr>
          <a:xfrm>
            <a:off x="2835950" y="2911849"/>
            <a:ext cx="1589100" cy="68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 sz="1200"/>
              <a:t>Mercury is the closest planet to the Sun</a:t>
            </a:r>
            <a:endParaRPr sz="1200"/>
          </a:p>
        </p:txBody>
      </p:sp>
      <p:sp>
        <p:nvSpPr>
          <p:cNvPr id="5126" name="Google Shape;5126;p42"/>
          <p:cNvSpPr txBox="1">
            <a:spLocks noGrp="1"/>
          </p:cNvSpPr>
          <p:nvPr>
            <p:ph type="body" idx="4294967295"/>
          </p:nvPr>
        </p:nvSpPr>
        <p:spPr>
          <a:xfrm>
            <a:off x="2944688" y="2103142"/>
            <a:ext cx="13716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 b="1">
                <a:solidFill>
                  <a:srgbClr val="FFFFFF"/>
                </a:solidFill>
              </a:rPr>
              <a:t>DAY 2</a:t>
            </a:r>
            <a:endParaRPr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5127" name="Google Shape;5127;p42"/>
          <p:cNvSpPr txBox="1">
            <a:spLocks noGrp="1"/>
          </p:cNvSpPr>
          <p:nvPr>
            <p:ph type="body" idx="4294967295"/>
          </p:nvPr>
        </p:nvSpPr>
        <p:spPr>
          <a:xfrm>
            <a:off x="4741541" y="2103150"/>
            <a:ext cx="13716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 b="1">
                <a:solidFill>
                  <a:srgbClr val="FFFFFF"/>
                </a:solidFill>
              </a:rPr>
              <a:t>DAY 3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5128" name="Google Shape;5128;p42"/>
          <p:cNvSpPr txBox="1">
            <a:spLocks noGrp="1"/>
          </p:cNvSpPr>
          <p:nvPr>
            <p:ph type="body" idx="4294967295"/>
          </p:nvPr>
        </p:nvSpPr>
        <p:spPr>
          <a:xfrm>
            <a:off x="6538406" y="2103150"/>
            <a:ext cx="13716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 b="1">
                <a:solidFill>
                  <a:srgbClr val="FFFFFF"/>
                </a:solidFill>
              </a:rPr>
              <a:t>DAY 4</a:t>
            </a:r>
            <a:endParaRPr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5129" name="Google Shape;5129;p42"/>
          <p:cNvSpPr txBox="1">
            <a:spLocks noGrp="1"/>
          </p:cNvSpPr>
          <p:nvPr>
            <p:ph type="body" idx="4294967295"/>
          </p:nvPr>
        </p:nvSpPr>
        <p:spPr>
          <a:xfrm>
            <a:off x="6429652" y="2917959"/>
            <a:ext cx="1589100" cy="60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 sz="1200"/>
              <a:t>Despite being red, Mars is a cold place, not hot</a:t>
            </a:r>
            <a:endParaRPr sz="1200"/>
          </a:p>
        </p:txBody>
      </p:sp>
      <p:sp>
        <p:nvSpPr>
          <p:cNvPr id="5130" name="Google Shape;5130;p42"/>
          <p:cNvSpPr txBox="1">
            <a:spLocks noGrp="1"/>
          </p:cNvSpPr>
          <p:nvPr>
            <p:ph type="body" idx="4294967295"/>
          </p:nvPr>
        </p:nvSpPr>
        <p:spPr>
          <a:xfrm>
            <a:off x="905450" y="2911850"/>
            <a:ext cx="1641300" cy="68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 sz="1200"/>
              <a:t>Venus has a beautiful name, but it’s terribly hot</a:t>
            </a:r>
            <a:endParaRPr sz="1200"/>
          </a:p>
        </p:txBody>
      </p:sp>
      <p:sp>
        <p:nvSpPr>
          <p:cNvPr id="5131" name="Google Shape;5131;p42"/>
          <p:cNvSpPr txBox="1">
            <a:spLocks noGrp="1"/>
          </p:cNvSpPr>
          <p:nvPr>
            <p:ph type="body" idx="4294967295"/>
          </p:nvPr>
        </p:nvSpPr>
        <p:spPr>
          <a:xfrm>
            <a:off x="4632800" y="2911851"/>
            <a:ext cx="1589100" cy="68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 sz="1200"/>
              <a:t>Jupiter is the biggest planet in our Solar System</a:t>
            </a:r>
            <a:endParaRPr sz="1200"/>
          </a:p>
        </p:txBody>
      </p:sp>
      <p:cxnSp>
        <p:nvCxnSpPr>
          <p:cNvPr id="5132" name="Google Shape;5132;p42"/>
          <p:cNvCxnSpPr/>
          <p:nvPr/>
        </p:nvCxnSpPr>
        <p:spPr>
          <a:xfrm>
            <a:off x="970175" y="3874163"/>
            <a:ext cx="374400" cy="0"/>
          </a:xfrm>
          <a:prstGeom prst="straightConnector1">
            <a:avLst/>
          </a:prstGeom>
          <a:noFill/>
          <a:ln w="38100" cap="flat" cmpd="sng">
            <a:solidFill>
              <a:srgbClr val="193441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33" name="Google Shape;5133;p42"/>
          <p:cNvCxnSpPr/>
          <p:nvPr/>
        </p:nvCxnSpPr>
        <p:spPr>
          <a:xfrm>
            <a:off x="2944700" y="3874163"/>
            <a:ext cx="374400" cy="0"/>
          </a:xfrm>
          <a:prstGeom prst="straightConnector1">
            <a:avLst/>
          </a:prstGeom>
          <a:noFill/>
          <a:ln w="38100" cap="flat" cmpd="sng">
            <a:solidFill>
              <a:srgbClr val="435D74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34" name="Google Shape;5134;p42"/>
          <p:cNvCxnSpPr/>
          <p:nvPr/>
        </p:nvCxnSpPr>
        <p:spPr>
          <a:xfrm>
            <a:off x="4741550" y="3874163"/>
            <a:ext cx="374400" cy="0"/>
          </a:xfrm>
          <a:prstGeom prst="straightConnector1">
            <a:avLst/>
          </a:prstGeom>
          <a:noFill/>
          <a:ln w="3810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5135" name="Google Shape;5135;p42"/>
          <p:cNvCxnSpPr/>
          <p:nvPr/>
        </p:nvCxnSpPr>
        <p:spPr>
          <a:xfrm>
            <a:off x="6538400" y="3874163"/>
            <a:ext cx="374400" cy="0"/>
          </a:xfrm>
          <a:prstGeom prst="straightConnector1">
            <a:avLst/>
          </a:prstGeom>
          <a:noFill/>
          <a:ln w="3810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</p:cxn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" name="Google Shape;5140;p43"/>
          <p:cNvSpPr txBox="1">
            <a:spLocks noGrp="1"/>
          </p:cNvSpPr>
          <p:nvPr>
            <p:ph type="title"/>
          </p:nvPr>
        </p:nvSpPr>
        <p:spPr>
          <a:xfrm>
            <a:off x="795300" y="388150"/>
            <a:ext cx="7553400" cy="10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s"/>
              <a:t>Infographics make your idea understandable…</a:t>
            </a:r>
            <a:endParaRPr/>
          </a:p>
        </p:txBody>
      </p:sp>
      <p:grpSp>
        <p:nvGrpSpPr>
          <p:cNvPr id="5141" name="Google Shape;5141;p43"/>
          <p:cNvGrpSpPr/>
          <p:nvPr/>
        </p:nvGrpSpPr>
        <p:grpSpPr>
          <a:xfrm>
            <a:off x="3196954" y="2096015"/>
            <a:ext cx="2439095" cy="2439111"/>
            <a:chOff x="3569903" y="2207600"/>
            <a:chExt cx="2004186" cy="2004200"/>
          </a:xfrm>
        </p:grpSpPr>
        <p:sp>
          <p:nvSpPr>
            <p:cNvPr id="5142" name="Google Shape;5142;p43"/>
            <p:cNvSpPr/>
            <p:nvPr/>
          </p:nvSpPr>
          <p:spPr>
            <a:xfrm>
              <a:off x="3569903" y="2935920"/>
              <a:ext cx="896222" cy="1117829"/>
            </a:xfrm>
            <a:custGeom>
              <a:avLst/>
              <a:gdLst/>
              <a:ahLst/>
              <a:cxnLst/>
              <a:rect l="l" t="t" r="r" b="b"/>
              <a:pathLst>
                <a:path w="14919" h="18608" extrusionOk="0">
                  <a:moveTo>
                    <a:pt x="4856" y="1"/>
                  </a:moveTo>
                  <a:lnTo>
                    <a:pt x="2631" y="2415"/>
                  </a:lnTo>
                  <a:lnTo>
                    <a:pt x="0" y="5263"/>
                  </a:lnTo>
                  <a:lnTo>
                    <a:pt x="2469" y="5263"/>
                  </a:lnTo>
                  <a:cubicBezTo>
                    <a:pt x="2821" y="12044"/>
                    <a:pt x="7921" y="17604"/>
                    <a:pt x="14512" y="18608"/>
                  </a:cubicBezTo>
                  <a:lnTo>
                    <a:pt x="12098" y="16384"/>
                  </a:lnTo>
                  <a:lnTo>
                    <a:pt x="14919" y="13807"/>
                  </a:lnTo>
                  <a:cubicBezTo>
                    <a:pt x="10796" y="12993"/>
                    <a:pt x="7622" y="9521"/>
                    <a:pt x="7297" y="5263"/>
                  </a:cubicBezTo>
                  <a:lnTo>
                    <a:pt x="9711" y="5263"/>
                  </a:lnTo>
                  <a:lnTo>
                    <a:pt x="7432" y="2795"/>
                  </a:lnTo>
                  <a:lnTo>
                    <a:pt x="48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43"/>
            <p:cNvSpPr/>
            <p:nvPr/>
          </p:nvSpPr>
          <p:spPr>
            <a:xfrm>
              <a:off x="3727952" y="2207600"/>
              <a:ext cx="1117829" cy="896222"/>
            </a:xfrm>
            <a:custGeom>
              <a:avLst/>
              <a:gdLst/>
              <a:ahLst/>
              <a:cxnLst/>
              <a:rect l="l" t="t" r="r" b="b"/>
              <a:pathLst>
                <a:path w="18608" h="14919" extrusionOk="0">
                  <a:moveTo>
                    <a:pt x="13345" y="1"/>
                  </a:moveTo>
                  <a:lnTo>
                    <a:pt x="13345" y="2496"/>
                  </a:lnTo>
                  <a:cubicBezTo>
                    <a:pt x="6564" y="2849"/>
                    <a:pt x="1031" y="7948"/>
                    <a:pt x="0" y="14539"/>
                  </a:cubicBezTo>
                  <a:lnTo>
                    <a:pt x="2225" y="12125"/>
                  </a:lnTo>
                  <a:lnTo>
                    <a:pt x="4801" y="14919"/>
                  </a:lnTo>
                  <a:cubicBezTo>
                    <a:pt x="5615" y="10823"/>
                    <a:pt x="9087" y="7650"/>
                    <a:pt x="13345" y="7324"/>
                  </a:cubicBezTo>
                  <a:lnTo>
                    <a:pt x="13345" y="9738"/>
                  </a:lnTo>
                  <a:lnTo>
                    <a:pt x="15814" y="7460"/>
                  </a:lnTo>
                  <a:lnTo>
                    <a:pt x="18607" y="4883"/>
                  </a:lnTo>
                  <a:lnTo>
                    <a:pt x="16193" y="2659"/>
                  </a:lnTo>
                  <a:lnTo>
                    <a:pt x="13345" y="1"/>
                  </a:lnTo>
                  <a:close/>
                </a:path>
              </a:pathLst>
            </a:custGeom>
            <a:solidFill>
              <a:srgbClr val="3E6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4" name="Google Shape;5144;p43"/>
            <p:cNvSpPr/>
            <p:nvPr/>
          </p:nvSpPr>
          <p:spPr>
            <a:xfrm>
              <a:off x="4296591" y="3317200"/>
              <a:ext cx="1119451" cy="894600"/>
            </a:xfrm>
            <a:custGeom>
              <a:avLst/>
              <a:gdLst/>
              <a:ahLst/>
              <a:cxnLst/>
              <a:rect l="l" t="t" r="r" b="b"/>
              <a:pathLst>
                <a:path w="18635" h="14892" extrusionOk="0">
                  <a:moveTo>
                    <a:pt x="13807" y="1"/>
                  </a:moveTo>
                  <a:cubicBezTo>
                    <a:pt x="12993" y="4097"/>
                    <a:pt x="9521" y="7270"/>
                    <a:pt x="5263" y="7596"/>
                  </a:cubicBezTo>
                  <a:lnTo>
                    <a:pt x="5263" y="5182"/>
                  </a:lnTo>
                  <a:lnTo>
                    <a:pt x="2822" y="7460"/>
                  </a:lnTo>
                  <a:lnTo>
                    <a:pt x="1" y="10037"/>
                  </a:lnTo>
                  <a:lnTo>
                    <a:pt x="2415" y="12261"/>
                  </a:lnTo>
                  <a:lnTo>
                    <a:pt x="5263" y="14892"/>
                  </a:lnTo>
                  <a:lnTo>
                    <a:pt x="5263" y="12424"/>
                  </a:lnTo>
                  <a:cubicBezTo>
                    <a:pt x="12071" y="12071"/>
                    <a:pt x="17604" y="6972"/>
                    <a:pt x="18635" y="381"/>
                  </a:cubicBezTo>
                  <a:lnTo>
                    <a:pt x="18635" y="381"/>
                  </a:lnTo>
                  <a:lnTo>
                    <a:pt x="16384" y="2795"/>
                  </a:lnTo>
                  <a:lnTo>
                    <a:pt x="13807" y="1"/>
                  </a:lnTo>
                  <a:close/>
                </a:path>
              </a:pathLst>
            </a:cu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5" name="Google Shape;5145;p43"/>
            <p:cNvSpPr/>
            <p:nvPr/>
          </p:nvSpPr>
          <p:spPr>
            <a:xfrm>
              <a:off x="4677867" y="2367273"/>
              <a:ext cx="896222" cy="1117829"/>
            </a:xfrm>
            <a:custGeom>
              <a:avLst/>
              <a:gdLst/>
              <a:ahLst/>
              <a:cxnLst/>
              <a:rect l="l" t="t" r="r" b="b"/>
              <a:pathLst>
                <a:path w="14919" h="18608" extrusionOk="0">
                  <a:moveTo>
                    <a:pt x="380" y="1"/>
                  </a:moveTo>
                  <a:lnTo>
                    <a:pt x="2794" y="2225"/>
                  </a:lnTo>
                  <a:lnTo>
                    <a:pt x="1" y="4802"/>
                  </a:lnTo>
                  <a:cubicBezTo>
                    <a:pt x="4096" y="5615"/>
                    <a:pt x="7270" y="9087"/>
                    <a:pt x="7595" y="13346"/>
                  </a:cubicBezTo>
                  <a:lnTo>
                    <a:pt x="5181" y="13346"/>
                  </a:lnTo>
                  <a:lnTo>
                    <a:pt x="7460" y="15814"/>
                  </a:lnTo>
                  <a:lnTo>
                    <a:pt x="10037" y="18608"/>
                  </a:lnTo>
                  <a:lnTo>
                    <a:pt x="12288" y="16194"/>
                  </a:lnTo>
                  <a:lnTo>
                    <a:pt x="14919" y="13346"/>
                  </a:lnTo>
                  <a:lnTo>
                    <a:pt x="12423" y="13346"/>
                  </a:lnTo>
                  <a:cubicBezTo>
                    <a:pt x="12071" y="6565"/>
                    <a:pt x="6972" y="1004"/>
                    <a:pt x="38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46" name="Google Shape;5146;p43"/>
          <p:cNvSpPr txBox="1"/>
          <p:nvPr/>
        </p:nvSpPr>
        <p:spPr>
          <a:xfrm>
            <a:off x="5864650" y="2129625"/>
            <a:ext cx="2149200" cy="10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1" i="0" u="none" strike="noStrike" cap="none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rPr>
              <a:t>MERCURY</a:t>
            </a:r>
            <a:endParaRPr sz="1400" b="1" i="0" u="none" strike="noStrike" cap="none">
              <a:solidFill>
                <a:srgbClr val="A5B7C6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is only a bit larger than our Moon</a:t>
            </a:r>
            <a:endParaRPr sz="1400" b="0" i="0" u="none" strike="noStrike" cap="none">
              <a:solidFill>
                <a:srgbClr val="858585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47" name="Google Shape;5147;p43"/>
          <p:cNvSpPr txBox="1"/>
          <p:nvPr/>
        </p:nvSpPr>
        <p:spPr>
          <a:xfrm>
            <a:off x="1155172" y="3564325"/>
            <a:ext cx="1797900" cy="8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1" i="0" u="none" strike="noStrike" cap="none">
                <a:solidFill>
                  <a:srgbClr val="5F7D95"/>
                </a:solidFill>
                <a:latin typeface="Roboto"/>
                <a:ea typeface="Roboto"/>
                <a:cs typeface="Roboto"/>
                <a:sym typeface="Roboto"/>
              </a:rPr>
              <a:t>VENUS</a:t>
            </a:r>
            <a:endParaRPr sz="1400" b="1" i="0" u="none" strike="noStrike" cap="none">
              <a:solidFill>
                <a:srgbClr val="5F7D95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rPr>
              <a:t>Venus has a beautiful name, but it’s terribly hot, even hotter than Mercury</a:t>
            </a:r>
            <a:endParaRPr sz="1400" b="0" i="0" u="none" strike="noStrike" cap="none">
              <a:solidFill>
                <a:srgbClr val="858585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48" name="Google Shape;5148;p43"/>
          <p:cNvSpPr txBox="1"/>
          <p:nvPr/>
        </p:nvSpPr>
        <p:spPr>
          <a:xfrm>
            <a:off x="5864650" y="3564325"/>
            <a:ext cx="2149200" cy="70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JUPITER</a:t>
            </a:r>
            <a:endParaRPr sz="1400" b="1" i="0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rPr>
              <a:t>It’s a gas giant and the biggest planet in our Solar System</a:t>
            </a:r>
            <a:endParaRPr sz="1400" b="0" i="0" u="none" strike="noStrike" cap="none">
              <a:solidFill>
                <a:srgbClr val="858585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49" name="Google Shape;5149;p43"/>
          <p:cNvSpPr txBox="1"/>
          <p:nvPr/>
        </p:nvSpPr>
        <p:spPr>
          <a:xfrm>
            <a:off x="1130147" y="2129625"/>
            <a:ext cx="1797900" cy="7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1" i="0" u="none" strike="noStrike" cap="none">
                <a:solidFill>
                  <a:srgbClr val="435D74"/>
                </a:solidFill>
                <a:latin typeface="Roboto"/>
                <a:ea typeface="Roboto"/>
                <a:cs typeface="Roboto"/>
                <a:sym typeface="Roboto"/>
              </a:rPr>
              <a:t>NEPTUNE</a:t>
            </a:r>
            <a:endParaRPr sz="1400" b="1" i="0" u="none" strike="noStrike" cap="none">
              <a:solidFill>
                <a:srgbClr val="435D74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rPr>
              <a:t>Neptune is the </a:t>
            </a:r>
            <a:r>
              <a:rPr lang="es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rPr>
              <a:t>fourth-largest planet in our Solar System </a:t>
            </a:r>
            <a:endParaRPr sz="1400" b="0" i="0" u="none" strike="noStrike" cap="none">
              <a:solidFill>
                <a:srgbClr val="858585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5150" name="Google Shape;5150;p43"/>
          <p:cNvGrpSpPr/>
          <p:nvPr/>
        </p:nvGrpSpPr>
        <p:grpSpPr>
          <a:xfrm>
            <a:off x="5173331" y="3252004"/>
            <a:ext cx="206869" cy="206336"/>
            <a:chOff x="-50504575" y="3550975"/>
            <a:chExt cx="300900" cy="300125"/>
          </a:xfrm>
        </p:grpSpPr>
        <p:sp>
          <p:nvSpPr>
            <p:cNvPr id="5151" name="Google Shape;5151;p43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43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43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4" name="Google Shape;5154;p43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55" name="Google Shape;5155;p43"/>
          <p:cNvGrpSpPr/>
          <p:nvPr/>
        </p:nvGrpSpPr>
        <p:grpSpPr>
          <a:xfrm>
            <a:off x="3462816" y="3141149"/>
            <a:ext cx="173284" cy="205889"/>
            <a:chOff x="-48233050" y="3569725"/>
            <a:chExt cx="252050" cy="299475"/>
          </a:xfrm>
        </p:grpSpPr>
        <p:sp>
          <p:nvSpPr>
            <p:cNvPr id="5156" name="Google Shape;5156;p43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43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43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59" name="Google Shape;5159;p43"/>
          <p:cNvGrpSpPr/>
          <p:nvPr/>
        </p:nvGrpSpPr>
        <p:grpSpPr>
          <a:xfrm>
            <a:off x="4235404" y="4060668"/>
            <a:ext cx="205769" cy="206697"/>
            <a:chOff x="-49764975" y="3551225"/>
            <a:chExt cx="299300" cy="300650"/>
          </a:xfrm>
        </p:grpSpPr>
        <p:sp>
          <p:nvSpPr>
            <p:cNvPr id="5160" name="Google Shape;5160;p43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1" name="Google Shape;5161;p43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43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43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43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43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6" name="Google Shape;5166;p43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7" name="Google Shape;5167;p43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43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43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43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71" name="Google Shape;5171;p43"/>
          <p:cNvGrpSpPr/>
          <p:nvPr/>
        </p:nvGrpSpPr>
        <p:grpSpPr>
          <a:xfrm>
            <a:off x="4313338" y="2357908"/>
            <a:ext cx="206319" cy="180881"/>
            <a:chOff x="-46042675" y="3218600"/>
            <a:chExt cx="300100" cy="263100"/>
          </a:xfrm>
        </p:grpSpPr>
        <p:sp>
          <p:nvSpPr>
            <p:cNvPr id="5172" name="Google Shape;5172;p43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43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43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5" name="Google Shape;5175;p43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6" name="Google Shape;5176;p43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43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5178" name="Google Shape;5178;p43"/>
          <p:cNvCxnSpPr/>
          <p:nvPr/>
        </p:nvCxnSpPr>
        <p:spPr>
          <a:xfrm>
            <a:off x="4779225" y="2632425"/>
            <a:ext cx="929400" cy="0"/>
          </a:xfrm>
          <a:prstGeom prst="straightConnector1">
            <a:avLst/>
          </a:prstGeom>
          <a:noFill/>
          <a:ln w="28575" cap="flat" cmpd="sng">
            <a:solidFill>
              <a:srgbClr val="A5B7C6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5179" name="Google Shape;5179;p43"/>
          <p:cNvCxnSpPr/>
          <p:nvPr/>
        </p:nvCxnSpPr>
        <p:spPr>
          <a:xfrm rot="10800000" flipH="1">
            <a:off x="4842850" y="3955300"/>
            <a:ext cx="780300" cy="7800"/>
          </a:xfrm>
          <a:prstGeom prst="straightConnector1">
            <a:avLst/>
          </a:prstGeom>
          <a:noFill/>
          <a:ln w="28575" cap="flat" cmpd="sng">
            <a:solidFill>
              <a:srgbClr val="193441"/>
            </a:solidFill>
            <a:prstDash val="solid"/>
            <a:round/>
            <a:headEnd type="none" w="sm" len="sm"/>
            <a:tailEnd type="stealth" w="med" len="med"/>
          </a:ln>
        </p:spPr>
      </p:cxnSp>
      <p:cxnSp>
        <p:nvCxnSpPr>
          <p:cNvPr id="5180" name="Google Shape;5180;p43"/>
          <p:cNvCxnSpPr/>
          <p:nvPr/>
        </p:nvCxnSpPr>
        <p:spPr>
          <a:xfrm rot="10800000" flipH="1">
            <a:off x="3095725" y="2632425"/>
            <a:ext cx="865500" cy="7800"/>
          </a:xfrm>
          <a:prstGeom prst="straightConnector1">
            <a:avLst/>
          </a:prstGeom>
          <a:noFill/>
          <a:ln w="28575" cap="flat" cmpd="sng">
            <a:solidFill>
              <a:srgbClr val="435D74"/>
            </a:solidFill>
            <a:prstDash val="solid"/>
            <a:round/>
            <a:headEnd type="stealth" w="med" len="med"/>
            <a:tailEnd type="none" w="sm" len="sm"/>
          </a:ln>
        </p:spPr>
      </p:cxnSp>
      <p:cxnSp>
        <p:nvCxnSpPr>
          <p:cNvPr id="5181" name="Google Shape;5181;p43"/>
          <p:cNvCxnSpPr/>
          <p:nvPr/>
        </p:nvCxnSpPr>
        <p:spPr>
          <a:xfrm rot="10800000" flipH="1">
            <a:off x="3149834" y="3962075"/>
            <a:ext cx="865500" cy="7800"/>
          </a:xfrm>
          <a:prstGeom prst="straightConnector1">
            <a:avLst/>
          </a:prstGeom>
          <a:noFill/>
          <a:ln w="28575" cap="flat" cmpd="sng">
            <a:solidFill>
              <a:srgbClr val="5F7D95"/>
            </a:solidFill>
            <a:prstDash val="solid"/>
            <a:round/>
            <a:headEnd type="stealth" w="med" len="med"/>
            <a:tailEnd type="none" w="sm" len="sm"/>
          </a:ln>
        </p:spPr>
      </p:cxn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6" name="Google Shape;5186;p44"/>
          <p:cNvSpPr txBox="1">
            <a:spLocks noGrp="1"/>
          </p:cNvSpPr>
          <p:nvPr>
            <p:ph type="title"/>
          </p:nvPr>
        </p:nvSpPr>
        <p:spPr>
          <a:xfrm>
            <a:off x="795300" y="388150"/>
            <a:ext cx="755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… and the same goes for tables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/>
          </a:p>
        </p:txBody>
      </p:sp>
      <p:graphicFrame>
        <p:nvGraphicFramePr>
          <p:cNvPr id="5187" name="Google Shape;5187;p44"/>
          <p:cNvGraphicFramePr/>
          <p:nvPr/>
        </p:nvGraphicFramePr>
        <p:xfrm>
          <a:off x="843650" y="1865175"/>
          <a:ext cx="7456700" cy="1767720"/>
        </p:xfrm>
        <a:graphic>
          <a:graphicData uri="http://schemas.openxmlformats.org/drawingml/2006/table">
            <a:tbl>
              <a:tblPr>
                <a:noFill/>
                <a:tableStyleId>{56A8B3CB-F42D-4F53-9858-B629E6957915}</a:tableStyleId>
              </a:tblPr>
              <a:tblGrid>
                <a:gridCol w="1864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64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41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641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endParaRPr sz="1400" u="none" strike="noStrike" cap="none"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E606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b="1" u="none" strike="noStrike" cap="none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MASS</a:t>
                      </a:r>
                      <a:endParaRPr sz="1400" b="1" u="none" strike="noStrike" cap="none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s" sz="1200" b="1" u="none" strike="noStrike" cap="none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(earths)</a:t>
                      </a:r>
                      <a:endParaRPr sz="1200" b="1" u="none" strike="noStrike" cap="none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b="1" u="none" strike="noStrike" cap="none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DIAMETER</a:t>
                      </a:r>
                      <a:endParaRPr sz="1400" b="1" u="none" strike="noStrike" cap="none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s" sz="1200" b="1" u="none" strike="noStrike" cap="none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(earths)</a:t>
                      </a:r>
                      <a:endParaRPr sz="1200" b="1" u="none" strike="noStrike" cap="none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b="1" u="none" strike="noStrike" cap="none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SURFACE GRAVITY</a:t>
                      </a:r>
                      <a:endParaRPr sz="1400" b="1" u="none" strike="noStrike" cap="none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200"/>
                        <a:buFont typeface="Arial"/>
                        <a:buNone/>
                      </a:pPr>
                      <a:r>
                        <a:rPr lang="es" sz="1200" b="1" u="none" strike="noStrike" cap="none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(earths)</a:t>
                      </a:r>
                      <a:endParaRPr sz="1200" b="1" u="none" strike="noStrike" cap="none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b="1" u="none" strike="noStrike" cap="none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MERCURY</a:t>
                      </a:r>
                      <a:endParaRPr sz="1400" b="1" u="none" strike="noStrike" cap="none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344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u="none" strike="noStrike" cap="none">
                          <a:latin typeface="Roboto"/>
                          <a:ea typeface="Roboto"/>
                          <a:cs typeface="Roboto"/>
                          <a:sym typeface="Roboto"/>
                        </a:rPr>
                        <a:t>0,06</a:t>
                      </a:r>
                      <a:endParaRPr sz="1400" u="none" strike="noStrike" cap="none"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u="none" strike="noStrike" cap="none">
                          <a:latin typeface="Roboto"/>
                          <a:ea typeface="Roboto"/>
                          <a:cs typeface="Roboto"/>
                          <a:sym typeface="Roboto"/>
                        </a:rPr>
                        <a:t>0,38</a:t>
                      </a:r>
                      <a:endParaRPr sz="1400" u="none" strike="noStrike" cap="none"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u="none" strike="noStrike" cap="none">
                          <a:latin typeface="Roboto"/>
                          <a:ea typeface="Roboto"/>
                          <a:cs typeface="Roboto"/>
                          <a:sym typeface="Roboto"/>
                        </a:rPr>
                        <a:t>0,38</a:t>
                      </a:r>
                      <a:endParaRPr sz="1400" u="none" strike="noStrike" cap="none"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b="1" u="none" strike="noStrike" cap="none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MARS</a:t>
                      </a:r>
                      <a:endParaRPr sz="1400" b="1" u="none" strike="noStrike" cap="none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344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u="none" strike="noStrike" cap="none">
                          <a:latin typeface="Roboto"/>
                          <a:ea typeface="Roboto"/>
                          <a:cs typeface="Roboto"/>
                          <a:sym typeface="Roboto"/>
                        </a:rPr>
                        <a:t>0,10</a:t>
                      </a:r>
                      <a:endParaRPr sz="1400" u="none" strike="noStrike" cap="none"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u="none" strike="noStrike" cap="none">
                          <a:latin typeface="Roboto"/>
                          <a:ea typeface="Roboto"/>
                          <a:cs typeface="Roboto"/>
                          <a:sym typeface="Roboto"/>
                        </a:rPr>
                        <a:t>0,60</a:t>
                      </a:r>
                      <a:endParaRPr sz="1400" u="none" strike="noStrike" cap="none"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u="none" strike="noStrike" cap="none">
                          <a:latin typeface="Roboto"/>
                          <a:ea typeface="Roboto"/>
                          <a:cs typeface="Roboto"/>
                          <a:sym typeface="Roboto"/>
                        </a:rPr>
                        <a:t>0,53</a:t>
                      </a:r>
                      <a:endParaRPr sz="1400" u="none" strike="noStrike" cap="none"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0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b="1" u="none" strike="noStrike" cap="none">
                          <a:solidFill>
                            <a:srgbClr val="FFFFFF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SATURN</a:t>
                      </a:r>
                      <a:endParaRPr sz="1400" b="1" u="none" strike="noStrike" cap="none">
                        <a:solidFill>
                          <a:srgbClr val="FFFFFF"/>
                        </a:solidFill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344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u="none" strike="noStrike" cap="none">
                          <a:latin typeface="Roboto"/>
                          <a:ea typeface="Roboto"/>
                          <a:cs typeface="Roboto"/>
                          <a:sym typeface="Roboto"/>
                        </a:rPr>
                        <a:t>9,54</a:t>
                      </a:r>
                      <a:endParaRPr sz="1400" u="none" strike="noStrike" cap="none"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u="none" strike="noStrike" cap="none">
                          <a:latin typeface="Roboto"/>
                          <a:ea typeface="Roboto"/>
                          <a:cs typeface="Roboto"/>
                          <a:sym typeface="Roboto"/>
                        </a:rPr>
                        <a:t>9</a:t>
                      </a:r>
                      <a:endParaRPr sz="1400" u="none" strike="noStrike" cap="none"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s" sz="1400" u="none" strike="noStrike" cap="none">
                          <a:latin typeface="Roboto"/>
                          <a:ea typeface="Roboto"/>
                          <a:cs typeface="Roboto"/>
                          <a:sym typeface="Roboto"/>
                        </a:rPr>
                        <a:t>7,8</a:t>
                      </a:r>
                      <a:endParaRPr sz="1400" u="none" strike="noStrike" cap="none">
                        <a:latin typeface="Roboto"/>
                        <a:ea typeface="Roboto"/>
                        <a:cs typeface="Roboto"/>
                        <a:sym typeface="Roboto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6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2" name="Google Shape;5192;p45"/>
          <p:cNvSpPr txBox="1"/>
          <p:nvPr/>
        </p:nvSpPr>
        <p:spPr>
          <a:xfrm>
            <a:off x="5355651" y="998775"/>
            <a:ext cx="3325200" cy="10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1" i="0" u="none" strike="noStrike" cap="none" dirty="0">
                <a:solidFill>
                  <a:srgbClr val="A5B7C6"/>
                </a:solidFill>
                <a:latin typeface="Roboto"/>
                <a:ea typeface="Roboto"/>
                <a:cs typeface="Roboto"/>
                <a:sym typeface="Roboto"/>
              </a:rPr>
              <a:t>DAY 1</a:t>
            </a:r>
            <a:endParaRPr sz="1400" b="1" i="0" u="none" strike="noStrike" cap="none" dirty="0">
              <a:solidFill>
                <a:srgbClr val="A5B7C6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0" i="0" u="none" strike="noStrike" cap="none" dirty="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rPr>
              <a:t>Mercury is the closest planet to the Sun and is only a bit larger than our Moon</a:t>
            </a:r>
            <a:endParaRPr sz="1400" b="0" i="0" u="none" strike="noStrike" cap="none" dirty="0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93" name="Google Shape;5193;p45"/>
          <p:cNvSpPr txBox="1"/>
          <p:nvPr/>
        </p:nvSpPr>
        <p:spPr>
          <a:xfrm>
            <a:off x="5355660" y="2902675"/>
            <a:ext cx="3325200" cy="8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1" i="0" u="none" strike="noStrike" cap="none">
                <a:solidFill>
                  <a:srgbClr val="5F7D95"/>
                </a:solidFill>
                <a:latin typeface="Roboto"/>
                <a:ea typeface="Roboto"/>
                <a:cs typeface="Roboto"/>
                <a:sym typeface="Roboto"/>
              </a:rPr>
              <a:t>DAY </a:t>
            </a:r>
            <a:r>
              <a:rPr lang="es" b="1">
                <a:solidFill>
                  <a:srgbClr val="5F7D95"/>
                </a:solidFill>
                <a:latin typeface="Roboto"/>
                <a:ea typeface="Roboto"/>
                <a:cs typeface="Roboto"/>
                <a:sym typeface="Roboto"/>
              </a:rPr>
              <a:t>3</a:t>
            </a:r>
            <a:endParaRPr sz="1400" b="1" i="0" u="none" strike="noStrike" cap="none">
              <a:solidFill>
                <a:srgbClr val="5F7D95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rPr>
              <a:t>Venus has a beautiful name, but it’s terribly hot, even hotter than Mercury</a:t>
            </a:r>
            <a:endParaRPr sz="1400" b="0" i="0" u="none" strike="noStrike" cap="none">
              <a:solidFill>
                <a:srgbClr val="858585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94" name="Google Shape;5194;p45"/>
          <p:cNvSpPr txBox="1"/>
          <p:nvPr/>
        </p:nvSpPr>
        <p:spPr>
          <a:xfrm>
            <a:off x="5355651" y="3854625"/>
            <a:ext cx="3325200" cy="70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1" i="0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DAY 4</a:t>
            </a:r>
            <a:endParaRPr sz="1400" b="1" i="0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rPr>
              <a:t>Jupiter is </a:t>
            </a:r>
            <a:r>
              <a:rPr lang="es" sz="1400" b="0" i="0" u="none" strike="noStrike" cap="none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rPr>
              <a:t>a gas giant and the biggest planet in our Solar System</a:t>
            </a:r>
            <a:endParaRPr sz="1400" b="0" i="0" u="none" strike="noStrike" cap="none">
              <a:solidFill>
                <a:srgbClr val="858585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95" name="Google Shape;5195;p45"/>
          <p:cNvSpPr txBox="1"/>
          <p:nvPr/>
        </p:nvSpPr>
        <p:spPr>
          <a:xfrm>
            <a:off x="5355650" y="2069525"/>
            <a:ext cx="3325200" cy="7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1" i="0" u="none" strike="noStrike" cap="none" dirty="0">
                <a:solidFill>
                  <a:srgbClr val="435D74"/>
                </a:solidFill>
                <a:latin typeface="Roboto"/>
                <a:ea typeface="Roboto"/>
                <a:cs typeface="Roboto"/>
                <a:sym typeface="Roboto"/>
              </a:rPr>
              <a:t>DAY </a:t>
            </a:r>
            <a:r>
              <a:rPr lang="es" b="1" dirty="0">
                <a:solidFill>
                  <a:srgbClr val="435D74"/>
                </a:solidFill>
                <a:latin typeface="Roboto"/>
                <a:ea typeface="Roboto"/>
                <a:cs typeface="Roboto"/>
                <a:sym typeface="Roboto"/>
              </a:rPr>
              <a:t>2</a:t>
            </a:r>
            <a:endParaRPr sz="1400" b="1" i="0" u="none" strike="noStrike" cap="none" dirty="0">
              <a:solidFill>
                <a:srgbClr val="435D74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s" sz="1400" b="0" i="0" u="none" strike="noStrike" cap="none" dirty="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rPr>
              <a:t>Neptune is </a:t>
            </a:r>
            <a:r>
              <a:rPr lang="es" dirty="0">
                <a:solidFill>
                  <a:srgbClr val="858585"/>
                </a:solidFill>
                <a:latin typeface="Roboto"/>
                <a:ea typeface="Roboto"/>
                <a:cs typeface="Roboto"/>
                <a:sym typeface="Roboto"/>
              </a:rPr>
              <a:t>the fourth-largest planet in our Solar System</a:t>
            </a:r>
            <a:endParaRPr sz="1400" b="0" i="0" u="none" strike="noStrike" cap="none" dirty="0">
              <a:solidFill>
                <a:srgbClr val="858585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96" name="Google Shape;5196;p45"/>
          <p:cNvSpPr txBox="1">
            <a:spLocks noGrp="1"/>
          </p:cNvSpPr>
          <p:nvPr>
            <p:ph type="title"/>
          </p:nvPr>
        </p:nvSpPr>
        <p:spPr>
          <a:xfrm>
            <a:off x="410775" y="403425"/>
            <a:ext cx="4340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s" sz="2000"/>
              <a:t>Display data in graphs</a:t>
            </a:r>
            <a:endParaRPr sz="2000"/>
          </a:p>
        </p:txBody>
      </p:sp>
      <p:cxnSp>
        <p:nvCxnSpPr>
          <p:cNvPr id="5198" name="Google Shape;5198;p45"/>
          <p:cNvCxnSpPr/>
          <p:nvPr/>
        </p:nvCxnSpPr>
        <p:spPr>
          <a:xfrm>
            <a:off x="548250" y="4280075"/>
            <a:ext cx="42750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5199" name="Google Shape;5199;p45" title="Gráfico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38075" y="1314292"/>
            <a:ext cx="4340700" cy="268398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4" name="Google Shape;5204;p46"/>
          <p:cNvSpPr txBox="1">
            <a:spLocks noGrp="1"/>
          </p:cNvSpPr>
          <p:nvPr>
            <p:ph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000"/>
              <a:buNone/>
            </a:pPr>
            <a:r>
              <a:rPr lang="es"/>
              <a:t>9,256,147,158</a:t>
            </a:r>
            <a:endParaRPr/>
          </a:p>
        </p:txBody>
      </p:sp>
      <p:sp>
        <p:nvSpPr>
          <p:cNvPr id="5205" name="Google Shape;5205;p46"/>
          <p:cNvSpPr txBox="1">
            <a:spLocks noGrp="1"/>
          </p:cNvSpPr>
          <p:nvPr>
            <p:ph type="title" idx="2"/>
          </p:nvPr>
        </p:nvSpPr>
        <p:spPr>
          <a:xfrm>
            <a:off x="867300" y="2978525"/>
            <a:ext cx="74094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>
                <a:solidFill>
                  <a:srgbClr val="FFFFFF"/>
                </a:solidFill>
              </a:rPr>
              <a:t>Big numbers catch </a:t>
            </a:r>
            <a:r>
              <a:rPr lang="es"/>
              <a:t>your audience’s attention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10" name="Google Shape;5210;p47"/>
          <p:cNvPicPr preferRelativeResize="0"/>
          <p:nvPr/>
        </p:nvPicPr>
        <p:blipFill rotWithShape="1">
          <a:blip r:embed="rId3">
            <a:alphaModFix/>
          </a:blip>
          <a:srcRect l="7604" r="39254"/>
          <a:stretch/>
        </p:blipFill>
        <p:spPr>
          <a:xfrm>
            <a:off x="0" y="0"/>
            <a:ext cx="4101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211" name="Google Shape;5211;p47"/>
          <p:cNvSpPr txBox="1">
            <a:spLocks noGrp="1"/>
          </p:cNvSpPr>
          <p:nvPr>
            <p:ph type="title"/>
          </p:nvPr>
        </p:nvSpPr>
        <p:spPr>
          <a:xfrm>
            <a:off x="3830850" y="675225"/>
            <a:ext cx="5301000" cy="8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s"/>
              <a:t>333,000.00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/>
          </a:p>
        </p:txBody>
      </p:sp>
      <p:sp>
        <p:nvSpPr>
          <p:cNvPr id="5212" name="Google Shape;5212;p47"/>
          <p:cNvSpPr txBox="1">
            <a:spLocks noGrp="1"/>
          </p:cNvSpPr>
          <p:nvPr>
            <p:ph type="title" idx="2"/>
          </p:nvPr>
        </p:nvSpPr>
        <p:spPr>
          <a:xfrm>
            <a:off x="3830850" y="1939575"/>
            <a:ext cx="5301000" cy="8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s"/>
              <a:t>24h 37m 23s</a:t>
            </a:r>
            <a:endParaRPr/>
          </a:p>
        </p:txBody>
      </p:sp>
      <p:sp>
        <p:nvSpPr>
          <p:cNvPr id="5213" name="Google Shape;5213;p47"/>
          <p:cNvSpPr txBox="1">
            <a:spLocks noGrp="1"/>
          </p:cNvSpPr>
          <p:nvPr>
            <p:ph type="subTitle" idx="1"/>
          </p:nvPr>
        </p:nvSpPr>
        <p:spPr>
          <a:xfrm>
            <a:off x="3399300" y="1400175"/>
            <a:ext cx="6164100" cy="53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earths is the Sun’s mass</a:t>
            </a:r>
            <a:endParaRPr/>
          </a:p>
        </p:txBody>
      </p:sp>
      <p:sp>
        <p:nvSpPr>
          <p:cNvPr id="5214" name="Google Shape;5214;p47"/>
          <p:cNvSpPr txBox="1">
            <a:spLocks noGrp="1"/>
          </p:cNvSpPr>
          <p:nvPr>
            <p:ph type="subTitle" idx="3"/>
          </p:nvPr>
        </p:nvSpPr>
        <p:spPr>
          <a:xfrm>
            <a:off x="3399300" y="2664525"/>
            <a:ext cx="6164100" cy="53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is Jupiter’s rotation period</a:t>
            </a:r>
            <a:endParaRPr/>
          </a:p>
        </p:txBody>
      </p:sp>
      <p:sp>
        <p:nvSpPr>
          <p:cNvPr id="5215" name="Google Shape;5215;p47"/>
          <p:cNvSpPr txBox="1">
            <a:spLocks noGrp="1"/>
          </p:cNvSpPr>
          <p:nvPr>
            <p:ph type="title" idx="4"/>
          </p:nvPr>
        </p:nvSpPr>
        <p:spPr>
          <a:xfrm>
            <a:off x="3830850" y="3203925"/>
            <a:ext cx="5301000" cy="87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386,000 km</a:t>
            </a:r>
            <a:endParaRPr/>
          </a:p>
        </p:txBody>
      </p:sp>
      <p:sp>
        <p:nvSpPr>
          <p:cNvPr id="5216" name="Google Shape;5216;p47"/>
          <p:cNvSpPr txBox="1">
            <a:spLocks noGrp="1"/>
          </p:cNvSpPr>
          <p:nvPr>
            <p:ph type="subTitle" idx="5"/>
          </p:nvPr>
        </p:nvSpPr>
        <p:spPr>
          <a:xfrm>
            <a:off x="3399300" y="3928875"/>
            <a:ext cx="6164100" cy="53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is the distance between the Earth and the Moon</a:t>
            </a: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1" name="Google Shape;5221;p48"/>
          <p:cNvSpPr txBox="1">
            <a:spLocks noGrp="1"/>
          </p:cNvSpPr>
          <p:nvPr>
            <p:ph type="title"/>
          </p:nvPr>
        </p:nvSpPr>
        <p:spPr>
          <a:xfrm>
            <a:off x="275550" y="285975"/>
            <a:ext cx="8592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s"/>
              <a:t>Key words are great for catching your audience’s attention</a:t>
            </a:r>
            <a:endParaRPr/>
          </a:p>
        </p:txBody>
      </p:sp>
      <p:pic>
        <p:nvPicPr>
          <p:cNvPr id="5222" name="Google Shape;5222;p48"/>
          <p:cNvPicPr preferRelativeResize="0"/>
          <p:nvPr/>
        </p:nvPicPr>
        <p:blipFill rotWithShape="1">
          <a:blip r:embed="rId3">
            <a:alphaModFix/>
          </a:blip>
          <a:srcRect l="484" t="15290" r="4529" b="26636"/>
          <a:stretch/>
        </p:blipFill>
        <p:spPr>
          <a:xfrm>
            <a:off x="0" y="3181350"/>
            <a:ext cx="4778998" cy="1948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223" name="Google Shape;5223;p48"/>
          <p:cNvPicPr preferRelativeResize="0"/>
          <p:nvPr/>
        </p:nvPicPr>
        <p:blipFill rotWithShape="1">
          <a:blip r:embed="rId4">
            <a:alphaModFix/>
          </a:blip>
          <a:srcRect t="15098" b="31470"/>
          <a:stretch/>
        </p:blipFill>
        <p:spPr>
          <a:xfrm>
            <a:off x="0" y="1161800"/>
            <a:ext cx="4778998" cy="1701824"/>
          </a:xfrm>
          <a:prstGeom prst="rect">
            <a:avLst/>
          </a:prstGeom>
          <a:noFill/>
          <a:ln>
            <a:noFill/>
          </a:ln>
        </p:spPr>
      </p:pic>
      <p:sp>
        <p:nvSpPr>
          <p:cNvPr id="5224" name="Google Shape;5224;p48"/>
          <p:cNvSpPr/>
          <p:nvPr/>
        </p:nvSpPr>
        <p:spPr>
          <a:xfrm>
            <a:off x="4227625" y="3166750"/>
            <a:ext cx="807000" cy="3957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5" name="Google Shape;5225;p48"/>
          <p:cNvSpPr txBox="1">
            <a:spLocks noGrp="1"/>
          </p:cNvSpPr>
          <p:nvPr>
            <p:ph type="body" idx="4294967295"/>
          </p:nvPr>
        </p:nvSpPr>
        <p:spPr>
          <a:xfrm>
            <a:off x="4350125" y="3166750"/>
            <a:ext cx="807000" cy="3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s" b="1">
                <a:solidFill>
                  <a:srgbClr val="FFFFFF"/>
                </a:solidFill>
              </a:rPr>
              <a:t>Day 2</a:t>
            </a:r>
            <a:endParaRPr b="1">
              <a:solidFill>
                <a:srgbClr val="FFFFFF"/>
              </a:solidFill>
            </a:endParaRPr>
          </a:p>
        </p:txBody>
      </p:sp>
      <p:sp>
        <p:nvSpPr>
          <p:cNvPr id="5226" name="Google Shape;5226;p48"/>
          <p:cNvSpPr/>
          <p:nvPr/>
        </p:nvSpPr>
        <p:spPr>
          <a:xfrm>
            <a:off x="4227625" y="1161800"/>
            <a:ext cx="807000" cy="3957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27" name="Google Shape;5227;p48"/>
          <p:cNvSpPr txBox="1">
            <a:spLocks noGrp="1"/>
          </p:cNvSpPr>
          <p:nvPr>
            <p:ph type="body" idx="4294967295"/>
          </p:nvPr>
        </p:nvSpPr>
        <p:spPr>
          <a:xfrm>
            <a:off x="4350125" y="1161800"/>
            <a:ext cx="807000" cy="3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s" b="1">
                <a:solidFill>
                  <a:srgbClr val="FFFFFF"/>
                </a:solidFill>
              </a:rPr>
              <a:t>Day 1</a:t>
            </a:r>
            <a:endParaRPr b="1">
              <a:solidFill>
                <a:srgbClr val="FFFFFF"/>
              </a:solidFill>
            </a:endParaRPr>
          </a:p>
        </p:txBody>
      </p:sp>
      <p:sp>
        <p:nvSpPr>
          <p:cNvPr id="5228" name="Google Shape;5228;p48"/>
          <p:cNvSpPr txBox="1">
            <a:spLocks noGrp="1"/>
          </p:cNvSpPr>
          <p:nvPr>
            <p:ph type="subTitle" idx="1"/>
          </p:nvPr>
        </p:nvSpPr>
        <p:spPr>
          <a:xfrm>
            <a:off x="5340273" y="1175975"/>
            <a:ext cx="3095100" cy="147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A5B7C6"/>
                </a:solidFill>
              </a:rPr>
              <a:t>Mercury </a:t>
            </a:r>
            <a:r>
              <a:rPr lang="es"/>
              <a:t>is the closest planet to the Sun and the smallest one in the Solar System—it’s only a bit larger than our Moon</a:t>
            </a:r>
            <a:endParaRPr/>
          </a:p>
        </p:txBody>
      </p:sp>
      <p:sp>
        <p:nvSpPr>
          <p:cNvPr id="5229" name="Google Shape;5229;p48"/>
          <p:cNvSpPr txBox="1">
            <a:spLocks noGrp="1"/>
          </p:cNvSpPr>
          <p:nvPr>
            <p:ph type="subTitle" idx="2"/>
          </p:nvPr>
        </p:nvSpPr>
        <p:spPr>
          <a:xfrm>
            <a:off x="5340273" y="3191751"/>
            <a:ext cx="3095100" cy="147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A5B7C6"/>
                </a:solidFill>
              </a:rPr>
              <a:t>Venus </a:t>
            </a:r>
            <a:r>
              <a:rPr lang="es"/>
              <a:t>has a beautiful name and is the second planet from the Sun. It’s terribly hot and its atmosphere is extremely poisonous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p31"/>
          <p:cNvSpPr txBox="1">
            <a:spLocks noGrp="1"/>
          </p:cNvSpPr>
          <p:nvPr>
            <p:ph type="title"/>
          </p:nvPr>
        </p:nvSpPr>
        <p:spPr>
          <a:xfrm>
            <a:off x="795300" y="1853125"/>
            <a:ext cx="7553400" cy="21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s"/>
              <a:t>This is a quote.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s"/>
              <a:t>Words full of wisdom that someone important said and can make the reader get inspired.”</a:t>
            </a:r>
            <a:endParaRPr/>
          </a:p>
        </p:txBody>
      </p:sp>
      <p:sp>
        <p:nvSpPr>
          <p:cNvPr id="164" name="Google Shape;164;p31"/>
          <p:cNvSpPr txBox="1">
            <a:spLocks noGrp="1"/>
          </p:cNvSpPr>
          <p:nvPr>
            <p:ph type="subTitle" idx="1"/>
          </p:nvPr>
        </p:nvSpPr>
        <p:spPr>
          <a:xfrm>
            <a:off x="825150" y="4084163"/>
            <a:ext cx="74937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—Someone famous</a:t>
            </a:r>
            <a:endParaRPr/>
          </a:p>
        </p:txBody>
      </p:sp>
      <p:sp>
        <p:nvSpPr>
          <p:cNvPr id="165" name="Google Shape;165;p31"/>
          <p:cNvSpPr txBox="1">
            <a:spLocks noGrp="1"/>
          </p:cNvSpPr>
          <p:nvPr>
            <p:ph type="subTitle" idx="1"/>
          </p:nvPr>
        </p:nvSpPr>
        <p:spPr>
          <a:xfrm>
            <a:off x="825150" y="1277776"/>
            <a:ext cx="7493700" cy="47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 sz="9000" b="1">
                <a:solidFill>
                  <a:srgbClr val="A5B7C6"/>
                </a:solidFill>
              </a:rPr>
              <a:t>“</a:t>
            </a:r>
            <a:endParaRPr sz="9000" b="1">
              <a:solidFill>
                <a:srgbClr val="A5B7C6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34" name="Google Shape;5234;p49"/>
          <p:cNvPicPr preferRelativeResize="0"/>
          <p:nvPr/>
        </p:nvPicPr>
        <p:blipFill rotWithShape="1">
          <a:blip r:embed="rId3">
            <a:alphaModFix/>
          </a:blip>
          <a:srcRect l="50793"/>
          <a:stretch/>
        </p:blipFill>
        <p:spPr>
          <a:xfrm>
            <a:off x="5573475" y="0"/>
            <a:ext cx="3570524" cy="5183574"/>
          </a:xfrm>
          <a:prstGeom prst="rect">
            <a:avLst/>
          </a:prstGeom>
          <a:noFill/>
          <a:ln>
            <a:noFill/>
          </a:ln>
        </p:spPr>
      </p:pic>
      <p:sp>
        <p:nvSpPr>
          <p:cNvPr id="5235" name="Google Shape;5235;p49"/>
          <p:cNvSpPr/>
          <p:nvPr/>
        </p:nvSpPr>
        <p:spPr>
          <a:xfrm>
            <a:off x="1220213" y="2735688"/>
            <a:ext cx="620920" cy="612726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193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6" name="Google Shape;5236;p49"/>
          <p:cNvSpPr/>
          <p:nvPr/>
        </p:nvSpPr>
        <p:spPr>
          <a:xfrm>
            <a:off x="3614005" y="637394"/>
            <a:ext cx="612726" cy="61111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193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37" name="Google Shape;5237;p49"/>
          <p:cNvSpPr/>
          <p:nvPr/>
        </p:nvSpPr>
        <p:spPr>
          <a:xfrm>
            <a:off x="3650771" y="2734055"/>
            <a:ext cx="539188" cy="6159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193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19344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38" name="Google Shape;5238;p49"/>
          <p:cNvGrpSpPr/>
          <p:nvPr/>
        </p:nvGrpSpPr>
        <p:grpSpPr>
          <a:xfrm>
            <a:off x="1228986" y="642073"/>
            <a:ext cx="603397" cy="601767"/>
            <a:chOff x="3962775" y="2683025"/>
            <a:chExt cx="296175" cy="295375"/>
          </a:xfrm>
        </p:grpSpPr>
        <p:sp>
          <p:nvSpPr>
            <p:cNvPr id="5239" name="Google Shape;5239;p49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1934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49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1934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49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19344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42" name="Google Shape;5242;p49"/>
          <p:cNvSpPr txBox="1">
            <a:spLocks noGrp="1"/>
          </p:cNvSpPr>
          <p:nvPr>
            <p:ph type="subTitle" idx="1"/>
          </p:nvPr>
        </p:nvSpPr>
        <p:spPr>
          <a:xfrm>
            <a:off x="489475" y="1571650"/>
            <a:ext cx="2082300" cy="84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hot. It’s full of iron oxide dust, giving the planet its reddish cast</a:t>
            </a:r>
            <a:endParaRPr/>
          </a:p>
        </p:txBody>
      </p:sp>
      <p:sp>
        <p:nvSpPr>
          <p:cNvPr id="5243" name="Google Shape;5243;p49"/>
          <p:cNvSpPr txBox="1">
            <a:spLocks noGrp="1"/>
          </p:cNvSpPr>
          <p:nvPr>
            <p:ph type="subTitle" idx="2"/>
          </p:nvPr>
        </p:nvSpPr>
        <p:spPr>
          <a:xfrm>
            <a:off x="489475" y="3634900"/>
            <a:ext cx="2082300" cy="84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It’s the biggest planet in our Solar System and the fourth-brightest object in the sky</a:t>
            </a:r>
            <a:endParaRPr/>
          </a:p>
        </p:txBody>
      </p:sp>
      <p:sp>
        <p:nvSpPr>
          <p:cNvPr id="5244" name="Google Shape;5244;p49"/>
          <p:cNvSpPr txBox="1">
            <a:spLocks noGrp="1"/>
          </p:cNvSpPr>
          <p:nvPr>
            <p:ph type="subTitle" idx="3"/>
          </p:nvPr>
        </p:nvSpPr>
        <p:spPr>
          <a:xfrm>
            <a:off x="2879225" y="1571650"/>
            <a:ext cx="2082300" cy="84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Yes, this is the ringed one.  It’s a gas giant, composed mostly of hydrogen and helium</a:t>
            </a:r>
            <a:endParaRPr/>
          </a:p>
        </p:txBody>
      </p:sp>
      <p:sp>
        <p:nvSpPr>
          <p:cNvPr id="5245" name="Google Shape;5245;p49"/>
          <p:cNvSpPr txBox="1">
            <a:spLocks noGrp="1"/>
          </p:cNvSpPr>
          <p:nvPr>
            <p:ph type="subTitle" idx="4"/>
          </p:nvPr>
        </p:nvSpPr>
        <p:spPr>
          <a:xfrm>
            <a:off x="2879225" y="3634900"/>
            <a:ext cx="2082300" cy="84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</a:t>
            </a:r>
            <a:endParaRPr/>
          </a:p>
        </p:txBody>
      </p:sp>
      <p:sp>
        <p:nvSpPr>
          <p:cNvPr id="5246" name="Google Shape;5246;p49"/>
          <p:cNvSpPr txBox="1">
            <a:spLocks noGrp="1"/>
          </p:cNvSpPr>
          <p:nvPr>
            <p:ph type="subTitle" idx="5"/>
          </p:nvPr>
        </p:nvSpPr>
        <p:spPr>
          <a:xfrm>
            <a:off x="182025" y="1273000"/>
            <a:ext cx="2697300" cy="43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5247" name="Google Shape;5247;p49"/>
          <p:cNvSpPr txBox="1">
            <a:spLocks noGrp="1"/>
          </p:cNvSpPr>
          <p:nvPr>
            <p:ph type="subTitle" idx="6"/>
          </p:nvPr>
        </p:nvSpPr>
        <p:spPr>
          <a:xfrm>
            <a:off x="182025" y="3336025"/>
            <a:ext cx="2697300" cy="43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5248" name="Google Shape;5248;p49"/>
          <p:cNvSpPr txBox="1">
            <a:spLocks noGrp="1"/>
          </p:cNvSpPr>
          <p:nvPr>
            <p:ph type="subTitle" idx="7"/>
          </p:nvPr>
        </p:nvSpPr>
        <p:spPr>
          <a:xfrm>
            <a:off x="2571725" y="1273000"/>
            <a:ext cx="2697300" cy="43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endParaRPr/>
          </a:p>
        </p:txBody>
      </p:sp>
      <p:sp>
        <p:nvSpPr>
          <p:cNvPr id="5249" name="Google Shape;5249;p49"/>
          <p:cNvSpPr txBox="1">
            <a:spLocks noGrp="1"/>
          </p:cNvSpPr>
          <p:nvPr>
            <p:ph type="subTitle" idx="8"/>
          </p:nvPr>
        </p:nvSpPr>
        <p:spPr>
          <a:xfrm>
            <a:off x="2571725" y="3336025"/>
            <a:ext cx="2697300" cy="43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4" name="Google Shape;5254;p50"/>
          <p:cNvSpPr/>
          <p:nvPr/>
        </p:nvSpPr>
        <p:spPr>
          <a:xfrm>
            <a:off x="-45500" y="3921450"/>
            <a:ext cx="9198600" cy="12219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5" name="Google Shape;5255;p50"/>
          <p:cNvSpPr/>
          <p:nvPr/>
        </p:nvSpPr>
        <p:spPr>
          <a:xfrm>
            <a:off x="0" y="499375"/>
            <a:ext cx="2826300" cy="443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6" name="Google Shape;5256;p50"/>
          <p:cNvSpPr/>
          <p:nvPr/>
        </p:nvSpPr>
        <p:spPr>
          <a:xfrm>
            <a:off x="0" y="976450"/>
            <a:ext cx="3633900" cy="443400"/>
          </a:xfrm>
          <a:prstGeom prst="rect">
            <a:avLst/>
          </a:prstGeom>
          <a:solidFill>
            <a:srgbClr val="193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7" name="Google Shape;5257;p50"/>
          <p:cNvSpPr txBox="1">
            <a:spLocks noGrp="1"/>
          </p:cNvSpPr>
          <p:nvPr>
            <p:ph type="title"/>
          </p:nvPr>
        </p:nvSpPr>
        <p:spPr>
          <a:xfrm>
            <a:off x="415625" y="578975"/>
            <a:ext cx="2826300" cy="92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picture always reinforces the concept</a:t>
            </a:r>
            <a:endParaRPr/>
          </a:p>
        </p:txBody>
      </p:sp>
      <p:sp>
        <p:nvSpPr>
          <p:cNvPr id="5258" name="Google Shape;5258;p50"/>
          <p:cNvSpPr txBox="1">
            <a:spLocks noGrp="1"/>
          </p:cNvSpPr>
          <p:nvPr>
            <p:ph type="title" idx="2"/>
          </p:nvPr>
        </p:nvSpPr>
        <p:spPr>
          <a:xfrm>
            <a:off x="955299" y="4366675"/>
            <a:ext cx="7197000" cy="4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0"/>
              <a:t>Images reveal large amounts of data quickly, so remember: use an image instead of long texts. Your audience will appreciate that</a:t>
            </a:r>
            <a:endParaRPr b="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63" name="Google Shape;5263;p51"/>
          <p:cNvPicPr preferRelativeResize="0"/>
          <p:nvPr/>
        </p:nvPicPr>
        <p:blipFill rotWithShape="1">
          <a:blip r:embed="rId3">
            <a:alphaModFix/>
          </a:blip>
          <a:srcRect l="9241" r="36172"/>
          <a:stretch/>
        </p:blipFill>
        <p:spPr>
          <a:xfrm>
            <a:off x="-44525" y="0"/>
            <a:ext cx="4240476" cy="51776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264" name="Google Shape;5264;p51"/>
          <p:cNvGrpSpPr/>
          <p:nvPr/>
        </p:nvGrpSpPr>
        <p:grpSpPr>
          <a:xfrm>
            <a:off x="3768189" y="-23750"/>
            <a:ext cx="5375861" cy="5177700"/>
            <a:chOff x="3768189" y="-23750"/>
            <a:chExt cx="5375861" cy="5177700"/>
          </a:xfrm>
        </p:grpSpPr>
        <p:sp>
          <p:nvSpPr>
            <p:cNvPr id="5265" name="Google Shape;5265;p51"/>
            <p:cNvSpPr/>
            <p:nvPr/>
          </p:nvSpPr>
          <p:spPr>
            <a:xfrm>
              <a:off x="4148450" y="-23750"/>
              <a:ext cx="4995600" cy="5177700"/>
            </a:xfrm>
            <a:prstGeom prst="rect">
              <a:avLst/>
            </a:pr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51"/>
            <p:cNvSpPr/>
            <p:nvPr/>
          </p:nvSpPr>
          <p:spPr>
            <a:xfrm rot="-5400000">
              <a:off x="3510939" y="349631"/>
              <a:ext cx="902400" cy="387900"/>
            </a:xfrm>
            <a:prstGeom prst="triangle">
              <a:avLst>
                <a:gd name="adj" fmla="val 50000"/>
              </a:avLst>
            </a:prstGeom>
            <a:solidFill>
              <a:srgbClr val="1934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67" name="Google Shape;5267;p51"/>
          <p:cNvSpPr/>
          <p:nvPr/>
        </p:nvSpPr>
        <p:spPr>
          <a:xfrm>
            <a:off x="5315148" y="3888238"/>
            <a:ext cx="318754" cy="415658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68" name="Google Shape;5268;p51"/>
          <p:cNvGrpSpPr/>
          <p:nvPr/>
        </p:nvGrpSpPr>
        <p:grpSpPr>
          <a:xfrm>
            <a:off x="6827509" y="3885765"/>
            <a:ext cx="423112" cy="421012"/>
            <a:chOff x="-9961625" y="4048175"/>
            <a:chExt cx="357600" cy="355825"/>
          </a:xfrm>
        </p:grpSpPr>
        <p:sp>
          <p:nvSpPr>
            <p:cNvPr id="5269" name="Google Shape;5269;p51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0" name="Google Shape;5270;p51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51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51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51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51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75" name="Google Shape;5275;p51"/>
          <p:cNvGrpSpPr/>
          <p:nvPr/>
        </p:nvGrpSpPr>
        <p:grpSpPr>
          <a:xfrm>
            <a:off x="6042274" y="3900453"/>
            <a:ext cx="418468" cy="391580"/>
            <a:chOff x="-12643475" y="3657325"/>
            <a:chExt cx="353675" cy="330950"/>
          </a:xfrm>
        </p:grpSpPr>
        <p:sp>
          <p:nvSpPr>
            <p:cNvPr id="5276" name="Google Shape;5276;p51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51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8" name="Google Shape;5278;p51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9" name="Google Shape;5279;p51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51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1" name="Google Shape;5281;p51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82" name="Google Shape;5282;p51"/>
          <p:cNvGrpSpPr/>
          <p:nvPr/>
        </p:nvGrpSpPr>
        <p:grpSpPr>
          <a:xfrm>
            <a:off x="7617370" y="3896257"/>
            <a:ext cx="429106" cy="399637"/>
            <a:chOff x="-11295075" y="4092875"/>
            <a:chExt cx="355250" cy="330825"/>
          </a:xfrm>
        </p:grpSpPr>
        <p:sp>
          <p:nvSpPr>
            <p:cNvPr id="5283" name="Google Shape;5283;p51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51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51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51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7" name="Google Shape;5287;p51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88" name="Google Shape;5288;p51"/>
          <p:cNvSpPr txBox="1">
            <a:spLocks noGrp="1"/>
          </p:cNvSpPr>
          <p:nvPr>
            <p:ph type="title"/>
          </p:nvPr>
        </p:nvSpPr>
        <p:spPr>
          <a:xfrm>
            <a:off x="5083800" y="341650"/>
            <a:ext cx="3638400" cy="10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The slide title goes here!</a:t>
            </a:r>
            <a:endParaRPr/>
          </a:p>
        </p:txBody>
      </p:sp>
      <p:sp>
        <p:nvSpPr>
          <p:cNvPr id="5289" name="Google Shape;5289;p51"/>
          <p:cNvSpPr txBox="1">
            <a:spLocks noGrp="1"/>
          </p:cNvSpPr>
          <p:nvPr>
            <p:ph type="body" idx="1"/>
          </p:nvPr>
        </p:nvSpPr>
        <p:spPr>
          <a:xfrm>
            <a:off x="5083800" y="1488100"/>
            <a:ext cx="3638400" cy="222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Do you know what helps you make your point clear? Lists like this one:</a:t>
            </a:r>
            <a:endParaRPr>
              <a:solidFill>
                <a:schemeClr val="lt1"/>
              </a:solidFill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</a:pPr>
            <a:r>
              <a:rPr lang="es">
                <a:solidFill>
                  <a:schemeClr val="lt1"/>
                </a:solidFill>
              </a:rPr>
              <a:t>Because they’re simple </a:t>
            </a:r>
            <a:endParaRPr>
              <a:solidFill>
                <a:schemeClr val="lt1"/>
              </a:solidFill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</a:pPr>
            <a:r>
              <a:rPr lang="es">
                <a:solidFill>
                  <a:schemeClr val="lt1"/>
                </a:solidFill>
              </a:rPr>
              <a:t>You can organize your ideas clearly</a:t>
            </a:r>
            <a:endParaRPr>
              <a:solidFill>
                <a:schemeClr val="lt1"/>
              </a:solidFill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AutoNum type="arabicPeriod"/>
            </a:pPr>
            <a:r>
              <a:rPr lang="es">
                <a:solidFill>
                  <a:schemeClr val="lt1"/>
                </a:solidFill>
              </a:rPr>
              <a:t>And because you’ll never forget to buy milk!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4" name="Google Shape;5294;p52"/>
          <p:cNvGrpSpPr/>
          <p:nvPr/>
        </p:nvGrpSpPr>
        <p:grpSpPr>
          <a:xfrm>
            <a:off x="1520121" y="2496592"/>
            <a:ext cx="561803" cy="563311"/>
            <a:chOff x="-33645475" y="3944800"/>
            <a:chExt cx="292225" cy="293025"/>
          </a:xfrm>
        </p:grpSpPr>
        <p:sp>
          <p:nvSpPr>
            <p:cNvPr id="5295" name="Google Shape;5295;p52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3E6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52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3E6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52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3E6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52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3E6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52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3E6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52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3E6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1" name="Google Shape;5301;p52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3E6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52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3E6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52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3E6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52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3E60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05" name="Google Shape;5305;p52"/>
          <p:cNvSpPr txBox="1">
            <a:spLocks noGrp="1"/>
          </p:cNvSpPr>
          <p:nvPr>
            <p:ph type="title"/>
          </p:nvPr>
        </p:nvSpPr>
        <p:spPr>
          <a:xfrm>
            <a:off x="621875" y="2682875"/>
            <a:ext cx="2358300" cy="119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picture always reinforces the concept</a:t>
            </a:r>
            <a:endParaRPr/>
          </a:p>
        </p:txBody>
      </p:sp>
      <p:sp>
        <p:nvSpPr>
          <p:cNvPr id="5306" name="Google Shape;5306;p52"/>
          <p:cNvSpPr txBox="1">
            <a:spLocks noGrp="1"/>
          </p:cNvSpPr>
          <p:nvPr>
            <p:ph type="title" idx="2"/>
          </p:nvPr>
        </p:nvSpPr>
        <p:spPr>
          <a:xfrm>
            <a:off x="539550" y="3769825"/>
            <a:ext cx="2523000" cy="119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Images reveal large amounts of data quickly, so remember: use an image instead of long texts. Your audience will appreciate that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1" name="Google Shape;5311;p53"/>
          <p:cNvSpPr txBox="1">
            <a:spLocks noGrp="1"/>
          </p:cNvSpPr>
          <p:nvPr>
            <p:ph type="title"/>
          </p:nvPr>
        </p:nvSpPr>
        <p:spPr>
          <a:xfrm>
            <a:off x="377250" y="2787683"/>
            <a:ext cx="38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s"/>
              <a:t>Use an image instead 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s"/>
              <a:t>of long texts</a:t>
            </a:r>
            <a:endParaRPr/>
          </a:p>
        </p:txBody>
      </p:sp>
      <p:sp>
        <p:nvSpPr>
          <p:cNvPr id="5312" name="Google Shape;5312;p53"/>
          <p:cNvSpPr txBox="1">
            <a:spLocks noGrp="1"/>
          </p:cNvSpPr>
          <p:nvPr>
            <p:ph type="title" idx="2"/>
          </p:nvPr>
        </p:nvSpPr>
        <p:spPr>
          <a:xfrm>
            <a:off x="4949250" y="2787683"/>
            <a:ext cx="38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 picture always reinforces 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the concept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/>
          </a:p>
        </p:txBody>
      </p:sp>
      <p:pic>
        <p:nvPicPr>
          <p:cNvPr id="5313" name="Google Shape;5313;p53"/>
          <p:cNvPicPr preferRelativeResize="0"/>
          <p:nvPr/>
        </p:nvPicPr>
        <p:blipFill rotWithShape="1">
          <a:blip r:embed="rId3">
            <a:alphaModFix/>
          </a:blip>
          <a:srcRect t="12500" b="9610"/>
          <a:stretch/>
        </p:blipFill>
        <p:spPr>
          <a:xfrm>
            <a:off x="0" y="0"/>
            <a:ext cx="4575252" cy="2375076"/>
          </a:xfrm>
          <a:prstGeom prst="rect">
            <a:avLst/>
          </a:prstGeom>
          <a:noFill/>
          <a:ln>
            <a:noFill/>
          </a:ln>
        </p:spPr>
      </p:pic>
      <p:pic>
        <p:nvPicPr>
          <p:cNvPr id="5314" name="Google Shape;5314;p53"/>
          <p:cNvPicPr preferRelativeResize="0"/>
          <p:nvPr/>
        </p:nvPicPr>
        <p:blipFill rotWithShape="1">
          <a:blip r:embed="rId4">
            <a:alphaModFix/>
          </a:blip>
          <a:srcRect t="17475" b="4751"/>
          <a:stretch/>
        </p:blipFill>
        <p:spPr>
          <a:xfrm>
            <a:off x="4568750" y="2550"/>
            <a:ext cx="4575252" cy="2375074"/>
          </a:xfrm>
          <a:prstGeom prst="rect">
            <a:avLst/>
          </a:prstGeom>
          <a:noFill/>
          <a:ln>
            <a:noFill/>
          </a:ln>
        </p:spPr>
      </p:pic>
      <p:sp>
        <p:nvSpPr>
          <p:cNvPr id="5315" name="Google Shape;5315;p53"/>
          <p:cNvSpPr txBox="1">
            <a:spLocks noGrp="1"/>
          </p:cNvSpPr>
          <p:nvPr>
            <p:ph type="title" idx="3"/>
          </p:nvPr>
        </p:nvSpPr>
        <p:spPr>
          <a:xfrm>
            <a:off x="674850" y="3463275"/>
            <a:ext cx="3222300" cy="116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 you know what helps you make your point clear? Lists like this one: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1. Because they’re simple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2. You can organize your ideas clearly</a:t>
            </a:r>
            <a:endParaRPr/>
          </a:p>
        </p:txBody>
      </p:sp>
      <p:sp>
        <p:nvSpPr>
          <p:cNvPr id="5316" name="Google Shape;5316;p53"/>
          <p:cNvSpPr txBox="1">
            <a:spLocks noGrp="1"/>
          </p:cNvSpPr>
          <p:nvPr>
            <p:ph type="title" idx="4"/>
          </p:nvPr>
        </p:nvSpPr>
        <p:spPr>
          <a:xfrm>
            <a:off x="5246850" y="3463275"/>
            <a:ext cx="3222300" cy="116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Images reveal large amounts of data quickly, so remember: use an image instead of long texts. Your audience will appreciate that</a:t>
            </a:r>
            <a:endParaRPr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1" name="Google Shape;5321;p54"/>
          <p:cNvSpPr txBox="1">
            <a:spLocks noGrp="1"/>
          </p:cNvSpPr>
          <p:nvPr>
            <p:ph type="title"/>
          </p:nvPr>
        </p:nvSpPr>
        <p:spPr>
          <a:xfrm>
            <a:off x="5083800" y="1332250"/>
            <a:ext cx="3638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The slide title goes here!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/>
          </a:p>
        </p:txBody>
      </p:sp>
      <p:sp>
        <p:nvSpPr>
          <p:cNvPr id="5322" name="Google Shape;5322;p54"/>
          <p:cNvSpPr txBox="1">
            <a:spLocks noGrp="1"/>
          </p:cNvSpPr>
          <p:nvPr>
            <p:ph type="body" idx="1"/>
          </p:nvPr>
        </p:nvSpPr>
        <p:spPr>
          <a:xfrm>
            <a:off x="5083800" y="2478700"/>
            <a:ext cx="3638400" cy="9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/>
              <a:t>Do you know what helps you make your point clear? Lists like this one:</a:t>
            </a:r>
            <a:endParaRPr/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457200" lvl="0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</a:pPr>
            <a:r>
              <a:rPr lang="es"/>
              <a:t>Because they’re simple </a:t>
            </a:r>
            <a:endParaRPr/>
          </a:p>
          <a:p>
            <a:pPr marL="457200" lvl="0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</a:pPr>
            <a:r>
              <a:rPr lang="es"/>
              <a:t>You can organize your ideas clearly</a:t>
            </a:r>
            <a:endParaRPr/>
          </a:p>
          <a:p>
            <a:pPr marL="457200" lvl="0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</a:pPr>
            <a:r>
              <a:rPr lang="es"/>
              <a:t>And because you’ll never forget to buy milk!</a:t>
            </a:r>
            <a:endParaRPr/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/>
          </a:p>
        </p:txBody>
      </p:sp>
      <p:pic>
        <p:nvPicPr>
          <p:cNvPr id="5323" name="Google Shape;5323;p54"/>
          <p:cNvPicPr preferRelativeResize="0"/>
          <p:nvPr/>
        </p:nvPicPr>
        <p:blipFill rotWithShape="1">
          <a:blip r:embed="rId3">
            <a:alphaModFix/>
          </a:blip>
          <a:srcRect l="5303" b="19256"/>
          <a:stretch/>
        </p:blipFill>
        <p:spPr>
          <a:xfrm>
            <a:off x="253350" y="2107600"/>
            <a:ext cx="4525650" cy="25717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8" name="Google Shape;5328;p55"/>
          <p:cNvSpPr txBox="1">
            <a:spLocks noGrp="1"/>
          </p:cNvSpPr>
          <p:nvPr>
            <p:ph type="body" idx="4294967295"/>
          </p:nvPr>
        </p:nvSpPr>
        <p:spPr>
          <a:xfrm>
            <a:off x="3954275" y="1785600"/>
            <a:ext cx="328500" cy="37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 sz="9000" b="1">
                <a:solidFill>
                  <a:srgbClr val="435D74"/>
                </a:solidFill>
              </a:rPr>
              <a:t>“</a:t>
            </a:r>
            <a:endParaRPr sz="9000" b="1">
              <a:solidFill>
                <a:srgbClr val="435D74"/>
              </a:solidFill>
            </a:endParaRPr>
          </a:p>
        </p:txBody>
      </p:sp>
      <p:sp>
        <p:nvSpPr>
          <p:cNvPr id="5329" name="Google Shape;5329;p55"/>
          <p:cNvSpPr txBox="1">
            <a:spLocks noGrp="1"/>
          </p:cNvSpPr>
          <p:nvPr>
            <p:ph type="title"/>
          </p:nvPr>
        </p:nvSpPr>
        <p:spPr>
          <a:xfrm>
            <a:off x="4245650" y="1568125"/>
            <a:ext cx="4482600" cy="212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Words full of wisdom that someone important said and can make the reader get inspired.”</a:t>
            </a:r>
            <a:endParaRPr/>
          </a:p>
        </p:txBody>
      </p:sp>
      <p:sp>
        <p:nvSpPr>
          <p:cNvPr id="5330" name="Google Shape;5330;p55"/>
          <p:cNvSpPr txBox="1">
            <a:spLocks noGrp="1"/>
          </p:cNvSpPr>
          <p:nvPr>
            <p:ph type="subTitle" idx="1"/>
          </p:nvPr>
        </p:nvSpPr>
        <p:spPr>
          <a:xfrm>
            <a:off x="4879550" y="3694525"/>
            <a:ext cx="32148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5D74"/>
                </a:solidFill>
              </a:rPr>
              <a:t>—Someone famous</a:t>
            </a:r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" name="Google Shape;5335;p56"/>
          <p:cNvSpPr txBox="1">
            <a:spLocks noGrp="1"/>
          </p:cNvSpPr>
          <p:nvPr>
            <p:ph type="title"/>
          </p:nvPr>
        </p:nvSpPr>
        <p:spPr>
          <a:xfrm>
            <a:off x="5109900" y="1688525"/>
            <a:ext cx="3599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Desktop Software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/>
          </a:p>
        </p:txBody>
      </p:sp>
      <p:grpSp>
        <p:nvGrpSpPr>
          <p:cNvPr id="5338" name="Google Shape;5338;p56"/>
          <p:cNvGrpSpPr/>
          <p:nvPr/>
        </p:nvGrpSpPr>
        <p:grpSpPr>
          <a:xfrm>
            <a:off x="359402" y="1209463"/>
            <a:ext cx="3582102" cy="2724569"/>
            <a:chOff x="3422350" y="731675"/>
            <a:chExt cx="4831537" cy="3674898"/>
          </a:xfrm>
        </p:grpSpPr>
        <p:sp>
          <p:nvSpPr>
            <p:cNvPr id="5339" name="Google Shape;5339;p56"/>
            <p:cNvSpPr/>
            <p:nvPr/>
          </p:nvSpPr>
          <p:spPr>
            <a:xfrm>
              <a:off x="5352325" y="4031650"/>
              <a:ext cx="958800" cy="2553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56"/>
            <p:cNvSpPr/>
            <p:nvPr/>
          </p:nvSpPr>
          <p:spPr>
            <a:xfrm flipH="1">
              <a:off x="6230475" y="3891500"/>
              <a:ext cx="399775" cy="489077"/>
            </a:xfrm>
            <a:custGeom>
              <a:avLst/>
              <a:gdLst/>
              <a:ahLst/>
              <a:cxnLst/>
              <a:rect l="l" t="t" r="r" b="b"/>
              <a:pathLst>
                <a:path w="15991" h="18395" extrusionOk="0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56"/>
            <p:cNvSpPr/>
            <p:nvPr/>
          </p:nvSpPr>
          <p:spPr>
            <a:xfrm>
              <a:off x="5043518" y="3915067"/>
              <a:ext cx="399775" cy="459875"/>
            </a:xfrm>
            <a:custGeom>
              <a:avLst/>
              <a:gdLst/>
              <a:ahLst/>
              <a:cxnLst/>
              <a:rect l="l" t="t" r="r" b="b"/>
              <a:pathLst>
                <a:path w="15991" h="18395" extrusionOk="0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56"/>
            <p:cNvSpPr/>
            <p:nvPr/>
          </p:nvSpPr>
          <p:spPr>
            <a:xfrm>
              <a:off x="5183975" y="3763900"/>
              <a:ext cx="87000" cy="252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56"/>
            <p:cNvSpPr/>
            <p:nvPr/>
          </p:nvSpPr>
          <p:spPr>
            <a:xfrm>
              <a:off x="5348300" y="3810000"/>
              <a:ext cx="981000" cy="185400"/>
            </a:xfrm>
            <a:prstGeom prst="rect">
              <a:avLst/>
            </a:prstGeom>
            <a:solidFill>
              <a:srgbClr val="A0A0A0"/>
            </a:solidFill>
            <a:ln w="9525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56"/>
            <p:cNvSpPr/>
            <p:nvPr/>
          </p:nvSpPr>
          <p:spPr>
            <a:xfrm>
              <a:off x="5258919" y="4129800"/>
              <a:ext cx="29" cy="2369"/>
            </a:xfrm>
            <a:custGeom>
              <a:avLst/>
              <a:gdLst/>
              <a:ahLst/>
              <a:cxnLst/>
              <a:rect l="l" t="t" r="r" b="b"/>
              <a:pathLst>
                <a:path w="1" h="82" extrusionOk="0">
                  <a:moveTo>
                    <a:pt x="1" y="8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56"/>
            <p:cNvSpPr/>
            <p:nvPr/>
          </p:nvSpPr>
          <p:spPr>
            <a:xfrm>
              <a:off x="5223962" y="4174089"/>
              <a:ext cx="2369" cy="7020"/>
            </a:xfrm>
            <a:custGeom>
              <a:avLst/>
              <a:gdLst/>
              <a:ahLst/>
              <a:cxnLst/>
              <a:rect l="l" t="t" r="r" b="b"/>
              <a:pathLst>
                <a:path w="82" h="243" extrusionOk="0">
                  <a:moveTo>
                    <a:pt x="1" y="243"/>
                  </a:moveTo>
                  <a:lnTo>
                    <a:pt x="8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56"/>
            <p:cNvSpPr/>
            <p:nvPr/>
          </p:nvSpPr>
          <p:spPr>
            <a:xfrm>
              <a:off x="6447569" y="4174089"/>
              <a:ext cx="4709" cy="4680"/>
            </a:xfrm>
            <a:custGeom>
              <a:avLst/>
              <a:gdLst/>
              <a:ahLst/>
              <a:cxnLst/>
              <a:rect l="l" t="t" r="r" b="b"/>
              <a:pathLst>
                <a:path w="163" h="162" extrusionOk="0">
                  <a:moveTo>
                    <a:pt x="1" y="1"/>
                  </a:moveTo>
                  <a:lnTo>
                    <a:pt x="162" y="162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56"/>
            <p:cNvSpPr/>
            <p:nvPr/>
          </p:nvSpPr>
          <p:spPr>
            <a:xfrm>
              <a:off x="6417292" y="4132140"/>
              <a:ext cx="29" cy="2369"/>
            </a:xfrm>
            <a:custGeom>
              <a:avLst/>
              <a:gdLst/>
              <a:ahLst/>
              <a:cxnLst/>
              <a:rect l="l" t="t" r="r" b="b"/>
              <a:pathLst>
                <a:path w="1" h="82" extrusionOk="0">
                  <a:moveTo>
                    <a:pt x="0" y="0"/>
                  </a:moveTo>
                  <a:lnTo>
                    <a:pt x="0" y="8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56"/>
            <p:cNvSpPr/>
            <p:nvPr/>
          </p:nvSpPr>
          <p:spPr>
            <a:xfrm>
              <a:off x="5028174" y="4248712"/>
              <a:ext cx="1619862" cy="97879"/>
            </a:xfrm>
            <a:custGeom>
              <a:avLst/>
              <a:gdLst/>
              <a:ahLst/>
              <a:cxnLst/>
              <a:rect l="l" t="t" r="r" b="b"/>
              <a:pathLst>
                <a:path w="56070" h="3388" extrusionOk="0">
                  <a:moveTo>
                    <a:pt x="4435" y="1"/>
                  </a:moveTo>
                  <a:lnTo>
                    <a:pt x="4196" y="160"/>
                  </a:lnTo>
                  <a:lnTo>
                    <a:pt x="4200" y="160"/>
                  </a:lnTo>
                  <a:cubicBezTo>
                    <a:pt x="4279" y="105"/>
                    <a:pt x="4357" y="53"/>
                    <a:pt x="4435" y="1"/>
                  </a:cubicBezTo>
                  <a:close/>
                  <a:moveTo>
                    <a:pt x="51636" y="1"/>
                  </a:moveTo>
                  <a:cubicBezTo>
                    <a:pt x="51714" y="53"/>
                    <a:pt x="51792" y="105"/>
                    <a:pt x="51868" y="160"/>
                  </a:cubicBezTo>
                  <a:lnTo>
                    <a:pt x="51875" y="160"/>
                  </a:lnTo>
                  <a:lnTo>
                    <a:pt x="51636" y="1"/>
                  </a:lnTo>
                  <a:close/>
                  <a:moveTo>
                    <a:pt x="4200" y="160"/>
                  </a:moveTo>
                  <a:cubicBezTo>
                    <a:pt x="4037" y="275"/>
                    <a:pt x="3875" y="401"/>
                    <a:pt x="3712" y="564"/>
                  </a:cubicBezTo>
                  <a:lnTo>
                    <a:pt x="82" y="3226"/>
                  </a:lnTo>
                  <a:cubicBezTo>
                    <a:pt x="82" y="3307"/>
                    <a:pt x="1" y="3307"/>
                    <a:pt x="1" y="3387"/>
                  </a:cubicBezTo>
                  <a:lnTo>
                    <a:pt x="56070" y="3387"/>
                  </a:lnTo>
                  <a:lnTo>
                    <a:pt x="55909" y="3226"/>
                  </a:lnTo>
                  <a:lnTo>
                    <a:pt x="52278" y="564"/>
                  </a:lnTo>
                  <a:cubicBezTo>
                    <a:pt x="52170" y="401"/>
                    <a:pt x="52025" y="275"/>
                    <a:pt x="51868" y="160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56"/>
            <p:cNvSpPr/>
            <p:nvPr/>
          </p:nvSpPr>
          <p:spPr>
            <a:xfrm>
              <a:off x="5282233" y="3789534"/>
              <a:ext cx="1109434" cy="300687"/>
            </a:xfrm>
            <a:custGeom>
              <a:avLst/>
              <a:gdLst/>
              <a:ahLst/>
              <a:cxnLst/>
              <a:rect l="l" t="t" r="r" b="b"/>
              <a:pathLst>
                <a:path w="38402" h="10408" extrusionOk="0">
                  <a:moveTo>
                    <a:pt x="2017" y="0"/>
                  </a:moveTo>
                  <a:lnTo>
                    <a:pt x="1291" y="6616"/>
                  </a:lnTo>
                  <a:cubicBezTo>
                    <a:pt x="1049" y="7906"/>
                    <a:pt x="565" y="9197"/>
                    <a:pt x="0" y="10407"/>
                  </a:cubicBezTo>
                  <a:lnTo>
                    <a:pt x="81" y="10246"/>
                  </a:lnTo>
                  <a:lnTo>
                    <a:pt x="38327" y="10246"/>
                  </a:lnTo>
                  <a:cubicBezTo>
                    <a:pt x="37794" y="9083"/>
                    <a:pt x="37342" y="7849"/>
                    <a:pt x="37111" y="6616"/>
                  </a:cubicBezTo>
                  <a:lnTo>
                    <a:pt x="36465" y="565"/>
                  </a:lnTo>
                  <a:cubicBezTo>
                    <a:pt x="32270" y="3066"/>
                    <a:pt x="27591" y="4679"/>
                    <a:pt x="22670" y="5244"/>
                  </a:cubicBezTo>
                  <a:cubicBezTo>
                    <a:pt x="21500" y="5345"/>
                    <a:pt x="20331" y="5395"/>
                    <a:pt x="19163" y="5395"/>
                  </a:cubicBezTo>
                  <a:cubicBezTo>
                    <a:pt x="15661" y="5395"/>
                    <a:pt x="12182" y="4942"/>
                    <a:pt x="8794" y="4034"/>
                  </a:cubicBezTo>
                  <a:cubicBezTo>
                    <a:pt x="6777" y="3631"/>
                    <a:pt x="4841" y="2905"/>
                    <a:pt x="2985" y="1936"/>
                  </a:cubicBezTo>
                  <a:cubicBezTo>
                    <a:pt x="2824" y="1856"/>
                    <a:pt x="2743" y="1694"/>
                    <a:pt x="2582" y="1533"/>
                  </a:cubicBezTo>
                  <a:cubicBezTo>
                    <a:pt x="2421" y="1372"/>
                    <a:pt x="2098" y="1049"/>
                    <a:pt x="1937" y="807"/>
                  </a:cubicBezTo>
                  <a:lnTo>
                    <a:pt x="2017" y="0"/>
                  </a:lnTo>
                  <a:close/>
                  <a:moveTo>
                    <a:pt x="38327" y="10246"/>
                  </a:moveTo>
                  <a:cubicBezTo>
                    <a:pt x="38352" y="10300"/>
                    <a:pt x="38377" y="10354"/>
                    <a:pt x="38402" y="10407"/>
                  </a:cubicBezTo>
                  <a:cubicBezTo>
                    <a:pt x="38402" y="10327"/>
                    <a:pt x="38402" y="10246"/>
                    <a:pt x="38402" y="10246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56"/>
            <p:cNvSpPr/>
            <p:nvPr/>
          </p:nvSpPr>
          <p:spPr>
            <a:xfrm>
              <a:off x="6482526" y="4213697"/>
              <a:ext cx="9360" cy="9360"/>
            </a:xfrm>
            <a:custGeom>
              <a:avLst/>
              <a:gdLst/>
              <a:ahLst/>
              <a:cxnLst/>
              <a:rect l="l" t="t" r="r" b="b"/>
              <a:pathLst>
                <a:path w="324" h="324" extrusionOk="0">
                  <a:moveTo>
                    <a:pt x="324" y="32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56"/>
            <p:cNvSpPr/>
            <p:nvPr/>
          </p:nvSpPr>
          <p:spPr>
            <a:xfrm>
              <a:off x="5184353" y="4213697"/>
              <a:ext cx="9331" cy="9360"/>
            </a:xfrm>
            <a:custGeom>
              <a:avLst/>
              <a:gdLst/>
              <a:ahLst/>
              <a:cxnLst/>
              <a:rect l="l" t="t" r="r" b="b"/>
              <a:pathLst>
                <a:path w="323" h="324" extrusionOk="0">
                  <a:moveTo>
                    <a:pt x="323" y="1"/>
                  </a:moveTo>
                  <a:lnTo>
                    <a:pt x="0" y="324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56"/>
            <p:cNvSpPr/>
            <p:nvPr/>
          </p:nvSpPr>
          <p:spPr>
            <a:xfrm>
              <a:off x="5151708" y="4085512"/>
              <a:ext cx="1377475" cy="167851"/>
            </a:xfrm>
            <a:custGeom>
              <a:avLst/>
              <a:gdLst/>
              <a:ahLst/>
              <a:cxnLst/>
              <a:rect l="l" t="t" r="r" b="b"/>
              <a:pathLst>
                <a:path w="47680" h="5810" extrusionOk="0">
                  <a:moveTo>
                    <a:pt x="4599" y="1"/>
                  </a:moveTo>
                  <a:lnTo>
                    <a:pt x="4518" y="162"/>
                  </a:lnTo>
                  <a:cubicBezTo>
                    <a:pt x="4276" y="646"/>
                    <a:pt x="3954" y="1130"/>
                    <a:pt x="3712" y="1614"/>
                  </a:cubicBezTo>
                  <a:cubicBezTo>
                    <a:pt x="3389" y="2179"/>
                    <a:pt x="2986" y="2663"/>
                    <a:pt x="2663" y="3067"/>
                  </a:cubicBezTo>
                  <a:lnTo>
                    <a:pt x="2502" y="3309"/>
                  </a:lnTo>
                  <a:cubicBezTo>
                    <a:pt x="2260" y="3631"/>
                    <a:pt x="1856" y="4035"/>
                    <a:pt x="1533" y="4438"/>
                  </a:cubicBezTo>
                  <a:lnTo>
                    <a:pt x="1211" y="4761"/>
                  </a:lnTo>
                  <a:cubicBezTo>
                    <a:pt x="888" y="5003"/>
                    <a:pt x="565" y="5325"/>
                    <a:pt x="162" y="5648"/>
                  </a:cubicBezTo>
                  <a:lnTo>
                    <a:pt x="1" y="5809"/>
                  </a:lnTo>
                  <a:lnTo>
                    <a:pt x="47679" y="5809"/>
                  </a:lnTo>
                  <a:lnTo>
                    <a:pt x="47437" y="5648"/>
                  </a:lnTo>
                  <a:cubicBezTo>
                    <a:pt x="47115" y="5325"/>
                    <a:pt x="46711" y="5003"/>
                    <a:pt x="46389" y="4761"/>
                  </a:cubicBezTo>
                  <a:lnTo>
                    <a:pt x="46066" y="4438"/>
                  </a:lnTo>
                  <a:cubicBezTo>
                    <a:pt x="45743" y="4035"/>
                    <a:pt x="45421" y="3631"/>
                    <a:pt x="45098" y="3228"/>
                  </a:cubicBezTo>
                  <a:lnTo>
                    <a:pt x="44937" y="3067"/>
                  </a:lnTo>
                  <a:cubicBezTo>
                    <a:pt x="44533" y="2663"/>
                    <a:pt x="44210" y="2098"/>
                    <a:pt x="43888" y="1614"/>
                  </a:cubicBezTo>
                  <a:cubicBezTo>
                    <a:pt x="43646" y="1130"/>
                    <a:pt x="43404" y="646"/>
                    <a:pt x="43081" y="162"/>
                  </a:cubicBezTo>
                  <a:cubicBezTo>
                    <a:pt x="43081" y="162"/>
                    <a:pt x="43081" y="82"/>
                    <a:pt x="43081" y="1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56"/>
            <p:cNvSpPr/>
            <p:nvPr/>
          </p:nvSpPr>
          <p:spPr>
            <a:xfrm>
              <a:off x="5016531" y="4343477"/>
              <a:ext cx="1645401" cy="63096"/>
            </a:xfrm>
            <a:custGeom>
              <a:avLst/>
              <a:gdLst/>
              <a:ahLst/>
              <a:cxnLst/>
              <a:rect l="l" t="t" r="r" b="b"/>
              <a:pathLst>
                <a:path w="56954" h="2184" extrusionOk="0">
                  <a:moveTo>
                    <a:pt x="404" y="0"/>
                  </a:moveTo>
                  <a:cubicBezTo>
                    <a:pt x="162" y="161"/>
                    <a:pt x="81" y="323"/>
                    <a:pt x="1" y="565"/>
                  </a:cubicBezTo>
                  <a:cubicBezTo>
                    <a:pt x="1" y="645"/>
                    <a:pt x="1" y="726"/>
                    <a:pt x="1" y="887"/>
                  </a:cubicBezTo>
                  <a:cubicBezTo>
                    <a:pt x="81" y="1614"/>
                    <a:pt x="727" y="2178"/>
                    <a:pt x="1533" y="2178"/>
                  </a:cubicBezTo>
                  <a:lnTo>
                    <a:pt x="55424" y="2178"/>
                  </a:lnTo>
                  <a:cubicBezTo>
                    <a:pt x="55465" y="2182"/>
                    <a:pt x="55506" y="2184"/>
                    <a:pt x="55546" y="2184"/>
                  </a:cubicBezTo>
                  <a:cubicBezTo>
                    <a:pt x="56370" y="2184"/>
                    <a:pt x="56953" y="1411"/>
                    <a:pt x="56876" y="565"/>
                  </a:cubicBezTo>
                  <a:cubicBezTo>
                    <a:pt x="56796" y="323"/>
                    <a:pt x="56634" y="161"/>
                    <a:pt x="56473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56"/>
            <p:cNvSpPr/>
            <p:nvPr/>
          </p:nvSpPr>
          <p:spPr>
            <a:xfrm>
              <a:off x="5230953" y="785292"/>
              <a:ext cx="3022934" cy="3160162"/>
            </a:xfrm>
            <a:custGeom>
              <a:avLst/>
              <a:gdLst/>
              <a:ahLst/>
              <a:cxnLst/>
              <a:rect l="l" t="t" r="r" b="b"/>
              <a:pathLst>
                <a:path w="104636" h="109386" extrusionOk="0">
                  <a:moveTo>
                    <a:pt x="103990" y="0"/>
                  </a:moveTo>
                  <a:lnTo>
                    <a:pt x="103264" y="726"/>
                  </a:lnTo>
                  <a:cubicBezTo>
                    <a:pt x="103506" y="1130"/>
                    <a:pt x="103668" y="1694"/>
                    <a:pt x="103668" y="2178"/>
                  </a:cubicBezTo>
                  <a:lnTo>
                    <a:pt x="103668" y="100036"/>
                  </a:lnTo>
                  <a:cubicBezTo>
                    <a:pt x="103668" y="101730"/>
                    <a:pt x="102296" y="103102"/>
                    <a:pt x="100602" y="103102"/>
                  </a:cubicBezTo>
                  <a:lnTo>
                    <a:pt x="969" y="103102"/>
                  </a:lnTo>
                  <a:lnTo>
                    <a:pt x="1" y="103989"/>
                  </a:lnTo>
                  <a:lnTo>
                    <a:pt x="3792" y="103989"/>
                  </a:lnTo>
                  <a:lnTo>
                    <a:pt x="3712" y="104796"/>
                  </a:lnTo>
                  <a:cubicBezTo>
                    <a:pt x="3873" y="105038"/>
                    <a:pt x="4115" y="105280"/>
                    <a:pt x="4357" y="105522"/>
                  </a:cubicBezTo>
                  <a:lnTo>
                    <a:pt x="4760" y="106006"/>
                  </a:lnTo>
                  <a:cubicBezTo>
                    <a:pt x="6616" y="106894"/>
                    <a:pt x="8552" y="107620"/>
                    <a:pt x="10569" y="108104"/>
                  </a:cubicBezTo>
                  <a:cubicBezTo>
                    <a:pt x="13943" y="108947"/>
                    <a:pt x="17407" y="109386"/>
                    <a:pt x="20893" y="109386"/>
                  </a:cubicBezTo>
                  <a:cubicBezTo>
                    <a:pt x="22076" y="109386"/>
                    <a:pt x="23260" y="109335"/>
                    <a:pt x="24445" y="109233"/>
                  </a:cubicBezTo>
                  <a:cubicBezTo>
                    <a:pt x="29366" y="108668"/>
                    <a:pt x="34045" y="107136"/>
                    <a:pt x="38321" y="104635"/>
                  </a:cubicBezTo>
                  <a:lnTo>
                    <a:pt x="38240" y="103989"/>
                  </a:lnTo>
                  <a:lnTo>
                    <a:pt x="100602" y="103989"/>
                  </a:lnTo>
                  <a:cubicBezTo>
                    <a:pt x="102780" y="103989"/>
                    <a:pt x="104636" y="102214"/>
                    <a:pt x="104636" y="99956"/>
                  </a:cubicBezTo>
                  <a:lnTo>
                    <a:pt x="104636" y="2178"/>
                  </a:lnTo>
                  <a:cubicBezTo>
                    <a:pt x="104636" y="1372"/>
                    <a:pt x="104394" y="646"/>
                    <a:pt x="103990" y="0"/>
                  </a:cubicBezTo>
                  <a:close/>
                </a:path>
              </a:pathLst>
            </a:custGeom>
            <a:gradFill>
              <a:gsLst>
                <a:gs pos="0">
                  <a:srgbClr val="A0A0A0"/>
                </a:gs>
                <a:gs pos="12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56"/>
            <p:cNvSpPr/>
            <p:nvPr/>
          </p:nvSpPr>
          <p:spPr>
            <a:xfrm>
              <a:off x="5258919" y="803926"/>
              <a:ext cx="2967003" cy="2959983"/>
            </a:xfrm>
            <a:custGeom>
              <a:avLst/>
              <a:gdLst/>
              <a:ahLst/>
              <a:cxnLst/>
              <a:rect l="l" t="t" r="r" b="b"/>
              <a:pathLst>
                <a:path w="102700" h="102457" extrusionOk="0">
                  <a:moveTo>
                    <a:pt x="102377" y="1"/>
                  </a:moveTo>
                  <a:lnTo>
                    <a:pt x="98101" y="4276"/>
                  </a:lnTo>
                  <a:lnTo>
                    <a:pt x="98101" y="97858"/>
                  </a:lnTo>
                  <a:lnTo>
                    <a:pt x="4519" y="97858"/>
                  </a:lnTo>
                  <a:lnTo>
                    <a:pt x="1" y="102457"/>
                  </a:lnTo>
                  <a:lnTo>
                    <a:pt x="99634" y="102457"/>
                  </a:lnTo>
                  <a:cubicBezTo>
                    <a:pt x="101328" y="102457"/>
                    <a:pt x="102700" y="101005"/>
                    <a:pt x="102700" y="99311"/>
                  </a:cubicBezTo>
                  <a:lnTo>
                    <a:pt x="102700" y="1533"/>
                  </a:lnTo>
                  <a:cubicBezTo>
                    <a:pt x="102700" y="969"/>
                    <a:pt x="102619" y="485"/>
                    <a:pt x="1023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56"/>
            <p:cNvSpPr/>
            <p:nvPr/>
          </p:nvSpPr>
          <p:spPr>
            <a:xfrm>
              <a:off x="3422350" y="731675"/>
              <a:ext cx="4812901" cy="3057819"/>
            </a:xfrm>
            <a:custGeom>
              <a:avLst/>
              <a:gdLst/>
              <a:ahLst/>
              <a:cxnLst/>
              <a:rect l="l" t="t" r="r" b="b"/>
              <a:pathLst>
                <a:path w="166594" h="105926" extrusionOk="0">
                  <a:moveTo>
                    <a:pt x="4034" y="1"/>
                  </a:moveTo>
                  <a:cubicBezTo>
                    <a:pt x="1775" y="1"/>
                    <a:pt x="0" y="1856"/>
                    <a:pt x="0" y="4034"/>
                  </a:cubicBezTo>
                  <a:lnTo>
                    <a:pt x="0" y="101892"/>
                  </a:lnTo>
                  <a:cubicBezTo>
                    <a:pt x="0" y="104070"/>
                    <a:pt x="1775" y="105926"/>
                    <a:pt x="4034" y="105926"/>
                  </a:cubicBezTo>
                  <a:lnTo>
                    <a:pt x="62604" y="105926"/>
                  </a:lnTo>
                  <a:lnTo>
                    <a:pt x="63491" y="105039"/>
                  </a:lnTo>
                  <a:lnTo>
                    <a:pt x="4034" y="104958"/>
                  </a:lnTo>
                  <a:cubicBezTo>
                    <a:pt x="2340" y="104958"/>
                    <a:pt x="968" y="103506"/>
                    <a:pt x="968" y="101812"/>
                  </a:cubicBezTo>
                  <a:lnTo>
                    <a:pt x="968" y="4034"/>
                  </a:lnTo>
                  <a:cubicBezTo>
                    <a:pt x="968" y="2340"/>
                    <a:pt x="2340" y="969"/>
                    <a:pt x="4034" y="969"/>
                  </a:cubicBezTo>
                  <a:lnTo>
                    <a:pt x="163205" y="969"/>
                  </a:lnTo>
                  <a:cubicBezTo>
                    <a:pt x="164334" y="969"/>
                    <a:pt x="165383" y="1534"/>
                    <a:pt x="165867" y="2582"/>
                  </a:cubicBezTo>
                  <a:lnTo>
                    <a:pt x="166593" y="1856"/>
                  </a:lnTo>
                  <a:cubicBezTo>
                    <a:pt x="165787" y="727"/>
                    <a:pt x="164577" y="1"/>
                    <a:pt x="16320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56"/>
            <p:cNvSpPr/>
            <p:nvPr/>
          </p:nvSpPr>
          <p:spPr>
            <a:xfrm>
              <a:off x="8071400" y="760800"/>
              <a:ext cx="153000" cy="1530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56"/>
            <p:cNvSpPr/>
            <p:nvPr/>
          </p:nvSpPr>
          <p:spPr>
            <a:xfrm>
              <a:off x="3447978" y="759551"/>
              <a:ext cx="4766301" cy="3004358"/>
            </a:xfrm>
            <a:custGeom>
              <a:avLst/>
              <a:gdLst/>
              <a:ahLst/>
              <a:cxnLst/>
              <a:rect l="l" t="t" r="r" b="b"/>
              <a:pathLst>
                <a:path w="164981" h="103993" extrusionOk="0">
                  <a:moveTo>
                    <a:pt x="82691" y="1273"/>
                  </a:moveTo>
                  <a:cubicBezTo>
                    <a:pt x="83178" y="1273"/>
                    <a:pt x="83660" y="1635"/>
                    <a:pt x="83660" y="2182"/>
                  </a:cubicBezTo>
                  <a:cubicBezTo>
                    <a:pt x="83660" y="2666"/>
                    <a:pt x="83257" y="3150"/>
                    <a:pt x="82692" y="3150"/>
                  </a:cubicBezTo>
                  <a:cubicBezTo>
                    <a:pt x="81885" y="3069"/>
                    <a:pt x="81482" y="2101"/>
                    <a:pt x="82047" y="1537"/>
                  </a:cubicBezTo>
                  <a:cubicBezTo>
                    <a:pt x="82228" y="1355"/>
                    <a:pt x="82460" y="1273"/>
                    <a:pt x="82691" y="1273"/>
                  </a:cubicBezTo>
                  <a:close/>
                  <a:moveTo>
                    <a:pt x="3012" y="1"/>
                  </a:moveTo>
                  <a:cubicBezTo>
                    <a:pt x="1376" y="1"/>
                    <a:pt x="0" y="1420"/>
                    <a:pt x="0" y="3069"/>
                  </a:cubicBezTo>
                  <a:lnTo>
                    <a:pt x="0" y="100927"/>
                  </a:lnTo>
                  <a:cubicBezTo>
                    <a:pt x="81" y="102621"/>
                    <a:pt x="1453" y="103993"/>
                    <a:pt x="3147" y="103993"/>
                  </a:cubicBezTo>
                  <a:lnTo>
                    <a:pt x="62685" y="103993"/>
                  </a:lnTo>
                  <a:lnTo>
                    <a:pt x="67203" y="99394"/>
                  </a:lnTo>
                  <a:lnTo>
                    <a:pt x="4599" y="99394"/>
                  </a:lnTo>
                  <a:lnTo>
                    <a:pt x="4599" y="4602"/>
                  </a:lnTo>
                  <a:lnTo>
                    <a:pt x="160785" y="4602"/>
                  </a:lnTo>
                  <a:lnTo>
                    <a:pt x="160785" y="5812"/>
                  </a:lnTo>
                  <a:lnTo>
                    <a:pt x="164980" y="1617"/>
                  </a:lnTo>
                  <a:cubicBezTo>
                    <a:pt x="164496" y="649"/>
                    <a:pt x="163447" y="4"/>
                    <a:pt x="162318" y="4"/>
                  </a:cubicBezTo>
                  <a:lnTo>
                    <a:pt x="3147" y="4"/>
                  </a:lnTo>
                  <a:cubicBezTo>
                    <a:pt x="3102" y="2"/>
                    <a:pt x="3057" y="1"/>
                    <a:pt x="3012" y="1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56"/>
            <p:cNvSpPr/>
            <p:nvPr/>
          </p:nvSpPr>
          <p:spPr>
            <a:xfrm>
              <a:off x="5801964" y="796934"/>
              <a:ext cx="62980" cy="51915"/>
            </a:xfrm>
            <a:custGeom>
              <a:avLst/>
              <a:gdLst/>
              <a:ahLst/>
              <a:cxnLst/>
              <a:rect l="l" t="t" r="r" b="b"/>
              <a:pathLst>
                <a:path w="2180" h="1797" extrusionOk="0">
                  <a:moveTo>
                    <a:pt x="1256" y="171"/>
                  </a:moveTo>
                  <a:cubicBezTo>
                    <a:pt x="1614" y="171"/>
                    <a:pt x="1937" y="458"/>
                    <a:pt x="1937" y="888"/>
                  </a:cubicBezTo>
                  <a:cubicBezTo>
                    <a:pt x="1937" y="1291"/>
                    <a:pt x="1614" y="1614"/>
                    <a:pt x="1211" y="1614"/>
                  </a:cubicBezTo>
                  <a:cubicBezTo>
                    <a:pt x="566" y="1614"/>
                    <a:pt x="324" y="807"/>
                    <a:pt x="727" y="404"/>
                  </a:cubicBezTo>
                  <a:cubicBezTo>
                    <a:pt x="888" y="243"/>
                    <a:pt x="1077" y="171"/>
                    <a:pt x="1256" y="171"/>
                  </a:cubicBezTo>
                  <a:close/>
                  <a:moveTo>
                    <a:pt x="1211" y="1"/>
                  </a:moveTo>
                  <a:cubicBezTo>
                    <a:pt x="404" y="1"/>
                    <a:pt x="1" y="969"/>
                    <a:pt x="566" y="1533"/>
                  </a:cubicBezTo>
                  <a:cubicBezTo>
                    <a:pt x="747" y="1715"/>
                    <a:pt x="979" y="1797"/>
                    <a:pt x="1210" y="1797"/>
                  </a:cubicBezTo>
                  <a:cubicBezTo>
                    <a:pt x="1697" y="1797"/>
                    <a:pt x="2179" y="1435"/>
                    <a:pt x="2179" y="888"/>
                  </a:cubicBezTo>
                  <a:cubicBezTo>
                    <a:pt x="2179" y="404"/>
                    <a:pt x="1776" y="1"/>
                    <a:pt x="1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56"/>
            <p:cNvSpPr/>
            <p:nvPr/>
          </p:nvSpPr>
          <p:spPr>
            <a:xfrm>
              <a:off x="5818287" y="801615"/>
              <a:ext cx="39666" cy="41977"/>
            </a:xfrm>
            <a:custGeom>
              <a:avLst/>
              <a:gdLst/>
              <a:ahLst/>
              <a:cxnLst/>
              <a:rect l="l" t="t" r="r" b="b"/>
              <a:pathLst>
                <a:path w="1373" h="1453" extrusionOk="0">
                  <a:moveTo>
                    <a:pt x="646" y="0"/>
                  </a:moveTo>
                  <a:cubicBezTo>
                    <a:pt x="243" y="0"/>
                    <a:pt x="1" y="323"/>
                    <a:pt x="1" y="726"/>
                  </a:cubicBezTo>
                  <a:cubicBezTo>
                    <a:pt x="1" y="1129"/>
                    <a:pt x="243" y="1452"/>
                    <a:pt x="646" y="1452"/>
                  </a:cubicBezTo>
                  <a:cubicBezTo>
                    <a:pt x="1049" y="1452"/>
                    <a:pt x="1372" y="1129"/>
                    <a:pt x="1372" y="726"/>
                  </a:cubicBezTo>
                  <a:cubicBezTo>
                    <a:pt x="1372" y="323"/>
                    <a:pt x="1049" y="0"/>
                    <a:pt x="646" y="0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56"/>
            <p:cNvSpPr/>
            <p:nvPr/>
          </p:nvSpPr>
          <p:spPr>
            <a:xfrm>
              <a:off x="5338300" y="3789525"/>
              <a:ext cx="1000500" cy="185400"/>
            </a:xfrm>
            <a:prstGeom prst="rect">
              <a:avLst/>
            </a:prstGeom>
            <a:gradFill>
              <a:gsLst>
                <a:gs pos="0">
                  <a:srgbClr val="A0A0A0"/>
                </a:gs>
                <a:gs pos="36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62" name="Google Shape;5362;p56"/>
          <p:cNvSpPr txBox="1">
            <a:spLocks noGrp="1"/>
          </p:cNvSpPr>
          <p:nvPr>
            <p:ph type="title" idx="2"/>
          </p:nvPr>
        </p:nvSpPr>
        <p:spPr>
          <a:xfrm>
            <a:off x="5109900" y="2569100"/>
            <a:ext cx="2842800" cy="116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7" name="Google Shape;5367;p57"/>
          <p:cNvSpPr txBox="1">
            <a:spLocks noGrp="1"/>
          </p:cNvSpPr>
          <p:nvPr>
            <p:ph type="title"/>
          </p:nvPr>
        </p:nvSpPr>
        <p:spPr>
          <a:xfrm flipH="1">
            <a:off x="462150" y="1688525"/>
            <a:ext cx="3599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Mobile Web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/>
          </a:p>
        </p:txBody>
      </p:sp>
      <p:grpSp>
        <p:nvGrpSpPr>
          <p:cNvPr id="5368" name="Google Shape;5368;p57"/>
          <p:cNvGrpSpPr/>
          <p:nvPr/>
        </p:nvGrpSpPr>
        <p:grpSpPr>
          <a:xfrm>
            <a:off x="6266031" y="918118"/>
            <a:ext cx="1607213" cy="3204997"/>
            <a:chOff x="2487400" y="238125"/>
            <a:chExt cx="2621025" cy="5226675"/>
          </a:xfrm>
        </p:grpSpPr>
        <p:sp>
          <p:nvSpPr>
            <p:cNvPr id="5369" name="Google Shape;5369;p57"/>
            <p:cNvSpPr/>
            <p:nvPr/>
          </p:nvSpPr>
          <p:spPr>
            <a:xfrm>
              <a:off x="2487400" y="238125"/>
              <a:ext cx="2621025" cy="5226675"/>
            </a:xfrm>
            <a:custGeom>
              <a:avLst/>
              <a:gdLst/>
              <a:ahLst/>
              <a:cxnLst/>
              <a:rect l="l" t="t" r="r" b="b"/>
              <a:pathLst>
                <a:path w="104841" h="209067" extrusionOk="0">
                  <a:moveTo>
                    <a:pt x="88809" y="1142"/>
                  </a:moveTo>
                  <a:cubicBezTo>
                    <a:pt x="97330" y="1142"/>
                    <a:pt x="104270" y="8082"/>
                    <a:pt x="104270" y="16602"/>
                  </a:cubicBezTo>
                  <a:lnTo>
                    <a:pt x="104270" y="192025"/>
                  </a:lnTo>
                  <a:cubicBezTo>
                    <a:pt x="104270" y="200546"/>
                    <a:pt x="97330" y="207486"/>
                    <a:pt x="88809" y="207486"/>
                  </a:cubicBezTo>
                  <a:lnTo>
                    <a:pt x="16251" y="207486"/>
                  </a:lnTo>
                  <a:cubicBezTo>
                    <a:pt x="7730" y="207486"/>
                    <a:pt x="791" y="200546"/>
                    <a:pt x="791" y="192025"/>
                  </a:cubicBezTo>
                  <a:lnTo>
                    <a:pt x="791" y="16602"/>
                  </a:lnTo>
                  <a:cubicBezTo>
                    <a:pt x="791" y="8082"/>
                    <a:pt x="7730" y="1142"/>
                    <a:pt x="16251" y="1142"/>
                  </a:cubicBezTo>
                  <a:close/>
                  <a:moveTo>
                    <a:pt x="15460" y="0"/>
                  </a:moveTo>
                  <a:cubicBezTo>
                    <a:pt x="6940" y="0"/>
                    <a:pt x="0" y="6940"/>
                    <a:pt x="0" y="15460"/>
                  </a:cubicBezTo>
                  <a:lnTo>
                    <a:pt x="0" y="193606"/>
                  </a:lnTo>
                  <a:cubicBezTo>
                    <a:pt x="0" y="202127"/>
                    <a:pt x="6940" y="209067"/>
                    <a:pt x="15460" y="209067"/>
                  </a:cubicBezTo>
                  <a:lnTo>
                    <a:pt x="89380" y="209067"/>
                  </a:lnTo>
                  <a:cubicBezTo>
                    <a:pt x="97901" y="209067"/>
                    <a:pt x="104841" y="202127"/>
                    <a:pt x="104841" y="193606"/>
                  </a:cubicBezTo>
                  <a:lnTo>
                    <a:pt x="104841" y="15460"/>
                  </a:lnTo>
                  <a:cubicBezTo>
                    <a:pt x="104841" y="6940"/>
                    <a:pt x="97901" y="0"/>
                    <a:pt x="89380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7"/>
            <p:cNvSpPr/>
            <p:nvPr/>
          </p:nvSpPr>
          <p:spPr>
            <a:xfrm>
              <a:off x="3766600" y="5195775"/>
              <a:ext cx="67000" cy="64800"/>
            </a:xfrm>
            <a:custGeom>
              <a:avLst/>
              <a:gdLst/>
              <a:ahLst/>
              <a:cxnLst/>
              <a:rect l="l" t="t" r="r" b="b"/>
              <a:pathLst>
                <a:path w="2680" h="2592" extrusionOk="0">
                  <a:moveTo>
                    <a:pt x="1" y="0"/>
                  </a:moveTo>
                  <a:lnTo>
                    <a:pt x="1" y="2591"/>
                  </a:lnTo>
                  <a:lnTo>
                    <a:pt x="2680" y="2591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7"/>
            <p:cNvSpPr/>
            <p:nvPr/>
          </p:nvSpPr>
          <p:spPr>
            <a:xfrm>
              <a:off x="2507150" y="266650"/>
              <a:ext cx="2587000" cy="5158625"/>
            </a:xfrm>
            <a:custGeom>
              <a:avLst/>
              <a:gdLst/>
              <a:ahLst/>
              <a:cxnLst/>
              <a:rect l="l" t="t" r="r" b="b"/>
              <a:pathLst>
                <a:path w="103480" h="206345" extrusionOk="0">
                  <a:moveTo>
                    <a:pt x="61741" y="8558"/>
                  </a:moveTo>
                  <a:cubicBezTo>
                    <a:pt x="62649" y="8558"/>
                    <a:pt x="62637" y="9975"/>
                    <a:pt x="61704" y="9975"/>
                  </a:cubicBezTo>
                  <a:cubicBezTo>
                    <a:pt x="61677" y="9975"/>
                    <a:pt x="61650" y="9973"/>
                    <a:pt x="61623" y="9971"/>
                  </a:cubicBezTo>
                  <a:lnTo>
                    <a:pt x="40979" y="9971"/>
                  </a:lnTo>
                  <a:cubicBezTo>
                    <a:pt x="40952" y="9973"/>
                    <a:pt x="40925" y="9975"/>
                    <a:pt x="40898" y="9975"/>
                  </a:cubicBezTo>
                  <a:cubicBezTo>
                    <a:pt x="39965" y="9975"/>
                    <a:pt x="39952" y="8558"/>
                    <a:pt x="40861" y="8558"/>
                  </a:cubicBezTo>
                  <a:cubicBezTo>
                    <a:pt x="40899" y="8558"/>
                    <a:pt x="40938" y="8561"/>
                    <a:pt x="40979" y="8566"/>
                  </a:cubicBezTo>
                  <a:lnTo>
                    <a:pt x="61623" y="8566"/>
                  </a:lnTo>
                  <a:cubicBezTo>
                    <a:pt x="61664" y="8561"/>
                    <a:pt x="61703" y="8558"/>
                    <a:pt x="61741" y="8558"/>
                  </a:cubicBezTo>
                  <a:close/>
                  <a:moveTo>
                    <a:pt x="100713" y="16164"/>
                  </a:moveTo>
                  <a:lnTo>
                    <a:pt x="100713" y="189567"/>
                  </a:lnTo>
                  <a:lnTo>
                    <a:pt x="2987" y="189567"/>
                  </a:lnTo>
                  <a:lnTo>
                    <a:pt x="2987" y="16164"/>
                  </a:lnTo>
                  <a:close/>
                  <a:moveTo>
                    <a:pt x="22357" y="196638"/>
                  </a:moveTo>
                  <a:lnTo>
                    <a:pt x="22313" y="197165"/>
                  </a:lnTo>
                  <a:lnTo>
                    <a:pt x="18448" y="197165"/>
                  </a:lnTo>
                  <a:lnTo>
                    <a:pt x="18448" y="196638"/>
                  </a:lnTo>
                  <a:close/>
                  <a:moveTo>
                    <a:pt x="53277" y="196726"/>
                  </a:moveTo>
                  <a:cubicBezTo>
                    <a:pt x="53365" y="196726"/>
                    <a:pt x="53453" y="196814"/>
                    <a:pt x="53453" y="196945"/>
                  </a:cubicBezTo>
                  <a:lnTo>
                    <a:pt x="53453" y="199976"/>
                  </a:lnTo>
                  <a:cubicBezTo>
                    <a:pt x="53453" y="200064"/>
                    <a:pt x="53365" y="200152"/>
                    <a:pt x="53234" y="200152"/>
                  </a:cubicBezTo>
                  <a:lnTo>
                    <a:pt x="50203" y="200152"/>
                  </a:lnTo>
                  <a:cubicBezTo>
                    <a:pt x="50071" y="200152"/>
                    <a:pt x="49983" y="200064"/>
                    <a:pt x="49983" y="199976"/>
                  </a:cubicBezTo>
                  <a:lnTo>
                    <a:pt x="49983" y="196945"/>
                  </a:lnTo>
                  <a:cubicBezTo>
                    <a:pt x="49983" y="196814"/>
                    <a:pt x="50071" y="196726"/>
                    <a:pt x="50203" y="196726"/>
                  </a:cubicBezTo>
                  <a:close/>
                  <a:moveTo>
                    <a:pt x="80706" y="196517"/>
                  </a:moveTo>
                  <a:cubicBezTo>
                    <a:pt x="80761" y="196517"/>
                    <a:pt x="80816" y="196528"/>
                    <a:pt x="80860" y="196550"/>
                  </a:cubicBezTo>
                  <a:cubicBezTo>
                    <a:pt x="80948" y="196638"/>
                    <a:pt x="80948" y="196770"/>
                    <a:pt x="80860" y="196858"/>
                  </a:cubicBezTo>
                  <a:lnTo>
                    <a:pt x="79455" y="198263"/>
                  </a:lnTo>
                  <a:cubicBezTo>
                    <a:pt x="79367" y="198351"/>
                    <a:pt x="79323" y="198439"/>
                    <a:pt x="79323" y="198527"/>
                  </a:cubicBezTo>
                  <a:cubicBezTo>
                    <a:pt x="79323" y="198614"/>
                    <a:pt x="79367" y="198702"/>
                    <a:pt x="79455" y="198790"/>
                  </a:cubicBezTo>
                  <a:lnTo>
                    <a:pt x="80860" y="200196"/>
                  </a:lnTo>
                  <a:cubicBezTo>
                    <a:pt x="80948" y="200284"/>
                    <a:pt x="80948" y="200415"/>
                    <a:pt x="80860" y="200503"/>
                  </a:cubicBezTo>
                  <a:cubicBezTo>
                    <a:pt x="80816" y="200547"/>
                    <a:pt x="80761" y="200569"/>
                    <a:pt x="80706" y="200569"/>
                  </a:cubicBezTo>
                  <a:cubicBezTo>
                    <a:pt x="80652" y="200569"/>
                    <a:pt x="80597" y="200547"/>
                    <a:pt x="80553" y="200503"/>
                  </a:cubicBezTo>
                  <a:lnTo>
                    <a:pt x="79147" y="199098"/>
                  </a:lnTo>
                  <a:cubicBezTo>
                    <a:pt x="79015" y="198922"/>
                    <a:pt x="78928" y="198746"/>
                    <a:pt x="78928" y="198527"/>
                  </a:cubicBezTo>
                  <a:cubicBezTo>
                    <a:pt x="78928" y="198307"/>
                    <a:pt x="79015" y="198131"/>
                    <a:pt x="79147" y="198000"/>
                  </a:cubicBezTo>
                  <a:lnTo>
                    <a:pt x="80553" y="196550"/>
                  </a:lnTo>
                  <a:cubicBezTo>
                    <a:pt x="80597" y="196528"/>
                    <a:pt x="80652" y="196517"/>
                    <a:pt x="80706" y="196517"/>
                  </a:cubicBezTo>
                  <a:close/>
                  <a:moveTo>
                    <a:pt x="15461" y="1"/>
                  </a:moveTo>
                  <a:cubicBezTo>
                    <a:pt x="6940" y="1"/>
                    <a:pt x="1" y="6941"/>
                    <a:pt x="1" y="15461"/>
                  </a:cubicBezTo>
                  <a:lnTo>
                    <a:pt x="1" y="190884"/>
                  </a:lnTo>
                  <a:cubicBezTo>
                    <a:pt x="1" y="199405"/>
                    <a:pt x="6940" y="206345"/>
                    <a:pt x="15461" y="206345"/>
                  </a:cubicBezTo>
                  <a:lnTo>
                    <a:pt x="88019" y="206345"/>
                  </a:lnTo>
                  <a:cubicBezTo>
                    <a:pt x="96540" y="206345"/>
                    <a:pt x="103480" y="199405"/>
                    <a:pt x="103480" y="190884"/>
                  </a:cubicBezTo>
                  <a:lnTo>
                    <a:pt x="103480" y="15461"/>
                  </a:lnTo>
                  <a:cubicBezTo>
                    <a:pt x="103480" y="6941"/>
                    <a:pt x="96540" y="1"/>
                    <a:pt x="88019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7"/>
            <p:cNvSpPr/>
            <p:nvPr/>
          </p:nvSpPr>
          <p:spPr>
            <a:xfrm>
              <a:off x="3505950" y="480600"/>
              <a:ext cx="567450" cy="35425"/>
            </a:xfrm>
            <a:custGeom>
              <a:avLst/>
              <a:gdLst/>
              <a:ahLst/>
              <a:cxnLst/>
              <a:rect l="l" t="t" r="r" b="b"/>
              <a:pathLst>
                <a:path w="22698" h="1417" extrusionOk="0">
                  <a:moveTo>
                    <a:pt x="909" y="0"/>
                  </a:moveTo>
                  <a:cubicBezTo>
                    <a:pt x="0" y="0"/>
                    <a:pt x="13" y="1417"/>
                    <a:pt x="946" y="1417"/>
                  </a:cubicBezTo>
                  <a:cubicBezTo>
                    <a:pt x="973" y="1417"/>
                    <a:pt x="1000" y="1415"/>
                    <a:pt x="1027" y="1413"/>
                  </a:cubicBezTo>
                  <a:lnTo>
                    <a:pt x="21671" y="1413"/>
                  </a:lnTo>
                  <a:cubicBezTo>
                    <a:pt x="21698" y="1415"/>
                    <a:pt x="21725" y="1417"/>
                    <a:pt x="21752" y="1417"/>
                  </a:cubicBezTo>
                  <a:cubicBezTo>
                    <a:pt x="22685" y="1417"/>
                    <a:pt x="22697" y="0"/>
                    <a:pt x="21789" y="0"/>
                  </a:cubicBezTo>
                  <a:cubicBezTo>
                    <a:pt x="21751" y="0"/>
                    <a:pt x="21712" y="3"/>
                    <a:pt x="21671" y="8"/>
                  </a:cubicBezTo>
                  <a:lnTo>
                    <a:pt x="1027" y="8"/>
                  </a:lnTo>
                  <a:cubicBezTo>
                    <a:pt x="986" y="3"/>
                    <a:pt x="947" y="0"/>
                    <a:pt x="909" y="0"/>
                  </a:cubicBez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7"/>
            <p:cNvSpPr/>
            <p:nvPr/>
          </p:nvSpPr>
          <p:spPr>
            <a:xfrm>
              <a:off x="2967225" y="5182600"/>
              <a:ext cx="97750" cy="13200"/>
            </a:xfrm>
            <a:custGeom>
              <a:avLst/>
              <a:gdLst/>
              <a:ahLst/>
              <a:cxnLst/>
              <a:rect l="l" t="t" r="r" b="b"/>
              <a:pathLst>
                <a:path w="3910" h="528" extrusionOk="0">
                  <a:moveTo>
                    <a:pt x="1" y="0"/>
                  </a:moveTo>
                  <a:lnTo>
                    <a:pt x="1" y="527"/>
                  </a:lnTo>
                  <a:lnTo>
                    <a:pt x="3910" y="527"/>
                  </a:lnTo>
                  <a:lnTo>
                    <a:pt x="39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7"/>
            <p:cNvSpPr/>
            <p:nvPr/>
          </p:nvSpPr>
          <p:spPr>
            <a:xfrm>
              <a:off x="3756725" y="5184775"/>
              <a:ext cx="86775" cy="85675"/>
            </a:xfrm>
            <a:custGeom>
              <a:avLst/>
              <a:gdLst/>
              <a:ahLst/>
              <a:cxnLst/>
              <a:rect l="l" t="t" r="r" b="b"/>
              <a:pathLst>
                <a:path w="3471" h="3427" extrusionOk="0">
                  <a:moveTo>
                    <a:pt x="3075" y="440"/>
                  </a:moveTo>
                  <a:lnTo>
                    <a:pt x="3075" y="3031"/>
                  </a:lnTo>
                  <a:lnTo>
                    <a:pt x="396" y="3031"/>
                  </a:lnTo>
                  <a:lnTo>
                    <a:pt x="396" y="440"/>
                  </a:lnTo>
                  <a:close/>
                  <a:moveTo>
                    <a:pt x="220" y="1"/>
                  </a:moveTo>
                  <a:cubicBezTo>
                    <a:pt x="88" y="1"/>
                    <a:pt x="0" y="89"/>
                    <a:pt x="0" y="220"/>
                  </a:cubicBezTo>
                  <a:lnTo>
                    <a:pt x="0" y="3251"/>
                  </a:lnTo>
                  <a:cubicBezTo>
                    <a:pt x="0" y="3339"/>
                    <a:pt x="88" y="3427"/>
                    <a:pt x="220" y="3427"/>
                  </a:cubicBezTo>
                  <a:lnTo>
                    <a:pt x="3294" y="3427"/>
                  </a:lnTo>
                  <a:cubicBezTo>
                    <a:pt x="3382" y="3427"/>
                    <a:pt x="3470" y="3339"/>
                    <a:pt x="3470" y="3251"/>
                  </a:cubicBezTo>
                  <a:lnTo>
                    <a:pt x="3470" y="220"/>
                  </a:lnTo>
                  <a:cubicBezTo>
                    <a:pt x="3470" y="89"/>
                    <a:pt x="3382" y="1"/>
                    <a:pt x="3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7"/>
            <p:cNvSpPr/>
            <p:nvPr/>
          </p:nvSpPr>
          <p:spPr>
            <a:xfrm>
              <a:off x="4480325" y="5179850"/>
              <a:ext cx="50525" cy="102125"/>
            </a:xfrm>
            <a:custGeom>
              <a:avLst/>
              <a:gdLst/>
              <a:ahLst/>
              <a:cxnLst/>
              <a:rect l="l" t="t" r="r" b="b"/>
              <a:pathLst>
                <a:path w="2021" h="4085" extrusionOk="0">
                  <a:moveTo>
                    <a:pt x="1818" y="0"/>
                  </a:moveTo>
                  <a:cubicBezTo>
                    <a:pt x="1768" y="0"/>
                    <a:pt x="1714" y="22"/>
                    <a:pt x="1670" y="66"/>
                  </a:cubicBezTo>
                  <a:lnTo>
                    <a:pt x="264" y="1516"/>
                  </a:lnTo>
                  <a:cubicBezTo>
                    <a:pt x="88" y="1647"/>
                    <a:pt x="1" y="1823"/>
                    <a:pt x="45" y="2043"/>
                  </a:cubicBezTo>
                  <a:cubicBezTo>
                    <a:pt x="1" y="2262"/>
                    <a:pt x="88" y="2438"/>
                    <a:pt x="264" y="2614"/>
                  </a:cubicBezTo>
                  <a:lnTo>
                    <a:pt x="1670" y="4019"/>
                  </a:lnTo>
                  <a:cubicBezTo>
                    <a:pt x="1714" y="4063"/>
                    <a:pt x="1768" y="4085"/>
                    <a:pt x="1823" y="4085"/>
                  </a:cubicBezTo>
                  <a:cubicBezTo>
                    <a:pt x="1878" y="4085"/>
                    <a:pt x="1933" y="4063"/>
                    <a:pt x="1977" y="4019"/>
                  </a:cubicBezTo>
                  <a:cubicBezTo>
                    <a:pt x="2021" y="3931"/>
                    <a:pt x="2021" y="3799"/>
                    <a:pt x="1977" y="3712"/>
                  </a:cubicBezTo>
                  <a:lnTo>
                    <a:pt x="528" y="2306"/>
                  </a:lnTo>
                  <a:cubicBezTo>
                    <a:pt x="484" y="2218"/>
                    <a:pt x="440" y="2130"/>
                    <a:pt x="440" y="2043"/>
                  </a:cubicBezTo>
                  <a:cubicBezTo>
                    <a:pt x="440" y="1955"/>
                    <a:pt x="484" y="1867"/>
                    <a:pt x="528" y="1823"/>
                  </a:cubicBezTo>
                  <a:lnTo>
                    <a:pt x="1933" y="374"/>
                  </a:lnTo>
                  <a:cubicBezTo>
                    <a:pt x="2021" y="286"/>
                    <a:pt x="2021" y="154"/>
                    <a:pt x="1933" y="66"/>
                  </a:cubicBezTo>
                  <a:cubicBezTo>
                    <a:pt x="1911" y="22"/>
                    <a:pt x="1867" y="0"/>
                    <a:pt x="18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77" name="Google Shape;5377;p57"/>
          <p:cNvSpPr txBox="1">
            <a:spLocks noGrp="1"/>
          </p:cNvSpPr>
          <p:nvPr>
            <p:ph type="title" idx="2"/>
          </p:nvPr>
        </p:nvSpPr>
        <p:spPr>
          <a:xfrm flipH="1">
            <a:off x="1218450" y="2569100"/>
            <a:ext cx="2842800" cy="116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2" name="Google Shape;5382;p58"/>
          <p:cNvSpPr txBox="1">
            <a:spLocks noGrp="1"/>
          </p:cNvSpPr>
          <p:nvPr>
            <p:ph type="title"/>
          </p:nvPr>
        </p:nvSpPr>
        <p:spPr>
          <a:xfrm>
            <a:off x="5109900" y="1688525"/>
            <a:ext cx="3599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Tablet App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/>
          </a:p>
        </p:txBody>
      </p:sp>
      <p:cxnSp>
        <p:nvCxnSpPr>
          <p:cNvPr id="5383" name="Google Shape;5383;p58"/>
          <p:cNvCxnSpPr/>
          <p:nvPr/>
        </p:nvCxnSpPr>
        <p:spPr>
          <a:xfrm>
            <a:off x="7703150" y="4021750"/>
            <a:ext cx="506700" cy="51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</p:cxnSp>
      <p:grpSp>
        <p:nvGrpSpPr>
          <p:cNvPr id="5386" name="Google Shape;5386;p58"/>
          <p:cNvGrpSpPr/>
          <p:nvPr/>
        </p:nvGrpSpPr>
        <p:grpSpPr>
          <a:xfrm>
            <a:off x="823319" y="929770"/>
            <a:ext cx="2412411" cy="3283947"/>
            <a:chOff x="887870" y="706370"/>
            <a:chExt cx="2740130" cy="3730062"/>
          </a:xfrm>
        </p:grpSpPr>
        <p:sp>
          <p:nvSpPr>
            <p:cNvPr id="5387" name="Google Shape;5387;p58"/>
            <p:cNvSpPr/>
            <p:nvPr/>
          </p:nvSpPr>
          <p:spPr>
            <a:xfrm>
              <a:off x="3581500" y="959825"/>
              <a:ext cx="46500" cy="877500"/>
            </a:xfrm>
            <a:prstGeom prst="rect">
              <a:avLst/>
            </a:prstGeom>
            <a:solidFill>
              <a:srgbClr val="8182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8"/>
            <p:cNvSpPr/>
            <p:nvPr/>
          </p:nvSpPr>
          <p:spPr>
            <a:xfrm>
              <a:off x="3396025" y="886550"/>
              <a:ext cx="205200" cy="10569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8"/>
            <p:cNvSpPr/>
            <p:nvPr/>
          </p:nvSpPr>
          <p:spPr>
            <a:xfrm>
              <a:off x="934050" y="4331500"/>
              <a:ext cx="46425" cy="60125"/>
            </a:xfrm>
            <a:custGeom>
              <a:avLst/>
              <a:gdLst/>
              <a:ahLst/>
              <a:cxnLst/>
              <a:rect l="l" t="t" r="r" b="b"/>
              <a:pathLst>
                <a:path w="1857" h="2405" extrusionOk="0">
                  <a:moveTo>
                    <a:pt x="0" y="2405"/>
                  </a:moveTo>
                  <a:lnTo>
                    <a:pt x="714" y="0"/>
                  </a:lnTo>
                  <a:lnTo>
                    <a:pt x="1857" y="1190"/>
                  </a:lnTo>
                  <a:lnTo>
                    <a:pt x="1476" y="2024"/>
                  </a:ln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</p:sp>
        <p:sp>
          <p:nvSpPr>
            <p:cNvPr id="5390" name="Google Shape;5390;p58"/>
            <p:cNvSpPr/>
            <p:nvPr/>
          </p:nvSpPr>
          <p:spPr>
            <a:xfrm>
              <a:off x="907850" y="4205875"/>
              <a:ext cx="239325" cy="176825"/>
            </a:xfrm>
            <a:custGeom>
              <a:avLst/>
              <a:gdLst/>
              <a:ahLst/>
              <a:cxnLst/>
              <a:rect l="l" t="t" r="r" b="b"/>
              <a:pathLst>
                <a:path w="9573" h="7073" extrusionOk="0">
                  <a:moveTo>
                    <a:pt x="8620" y="0"/>
                  </a:moveTo>
                  <a:lnTo>
                    <a:pt x="6525" y="0"/>
                  </a:lnTo>
                  <a:lnTo>
                    <a:pt x="333" y="3525"/>
                  </a:lnTo>
                  <a:lnTo>
                    <a:pt x="0" y="4477"/>
                  </a:lnTo>
                  <a:lnTo>
                    <a:pt x="1072" y="6215"/>
                  </a:lnTo>
                  <a:lnTo>
                    <a:pt x="2119" y="7073"/>
                  </a:lnTo>
                  <a:lnTo>
                    <a:pt x="7620" y="6358"/>
                  </a:lnTo>
                  <a:lnTo>
                    <a:pt x="9573" y="13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</p:sp>
        <p:grpSp>
          <p:nvGrpSpPr>
            <p:cNvPr id="5391" name="Google Shape;5391;p58"/>
            <p:cNvGrpSpPr/>
            <p:nvPr/>
          </p:nvGrpSpPr>
          <p:grpSpPr>
            <a:xfrm>
              <a:off x="887870" y="706370"/>
              <a:ext cx="2739956" cy="3730062"/>
              <a:chOff x="5008000" y="1238975"/>
              <a:chExt cx="2349675" cy="3198750"/>
            </a:xfrm>
          </p:grpSpPr>
          <p:sp>
            <p:nvSpPr>
              <p:cNvPr id="5392" name="Google Shape;5392;p58"/>
              <p:cNvSpPr/>
              <p:nvPr/>
            </p:nvSpPr>
            <p:spPr>
              <a:xfrm>
                <a:off x="5046325" y="2088050"/>
                <a:ext cx="2311350" cy="2349675"/>
              </a:xfrm>
              <a:custGeom>
                <a:avLst/>
                <a:gdLst/>
                <a:ahLst/>
                <a:cxnLst/>
                <a:rect l="l" t="t" r="r" b="b"/>
                <a:pathLst>
                  <a:path w="92454" h="93987" extrusionOk="0">
                    <a:moveTo>
                      <a:pt x="92454" y="1"/>
                    </a:moveTo>
                    <a:lnTo>
                      <a:pt x="91566" y="888"/>
                    </a:lnTo>
                    <a:lnTo>
                      <a:pt x="91566" y="88904"/>
                    </a:lnTo>
                    <a:cubicBezTo>
                      <a:pt x="91566" y="91163"/>
                      <a:pt x="89630" y="93018"/>
                      <a:pt x="87371" y="93018"/>
                    </a:cubicBezTo>
                    <a:lnTo>
                      <a:pt x="3550" y="93018"/>
                    </a:lnTo>
                    <a:cubicBezTo>
                      <a:pt x="2421" y="93018"/>
                      <a:pt x="1372" y="92615"/>
                      <a:pt x="646" y="91808"/>
                    </a:cubicBezTo>
                    <a:lnTo>
                      <a:pt x="1" y="92453"/>
                    </a:lnTo>
                    <a:cubicBezTo>
                      <a:pt x="969" y="93341"/>
                      <a:pt x="2179" y="93906"/>
                      <a:pt x="3550" y="93986"/>
                    </a:cubicBezTo>
                    <a:lnTo>
                      <a:pt x="87371" y="93986"/>
                    </a:lnTo>
                    <a:cubicBezTo>
                      <a:pt x="90114" y="93906"/>
                      <a:pt x="92373" y="91647"/>
                      <a:pt x="92454" y="88904"/>
                    </a:cubicBezTo>
                    <a:lnTo>
                      <a:pt x="92454" y="1"/>
                    </a:lnTo>
                    <a:close/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58"/>
              <p:cNvSpPr/>
              <p:nvPr/>
            </p:nvSpPr>
            <p:spPr>
              <a:xfrm>
                <a:off x="6073286" y="4266572"/>
                <a:ext cx="226819" cy="103207"/>
              </a:xfrm>
              <a:custGeom>
                <a:avLst/>
                <a:gdLst/>
                <a:ahLst/>
                <a:cxnLst/>
                <a:rect l="l" t="t" r="r" b="b"/>
                <a:pathLst>
                  <a:path w="7131" h="3245" extrusionOk="0">
                    <a:moveTo>
                      <a:pt x="2071" y="0"/>
                    </a:moveTo>
                    <a:cubicBezTo>
                      <a:pt x="1" y="0"/>
                      <a:pt x="24" y="3244"/>
                      <a:pt x="2141" y="3244"/>
                    </a:cubicBezTo>
                    <a:cubicBezTo>
                      <a:pt x="2189" y="3244"/>
                      <a:pt x="2239" y="3242"/>
                      <a:pt x="2290" y="3239"/>
                    </a:cubicBezTo>
                    <a:lnTo>
                      <a:pt x="5114" y="3239"/>
                    </a:lnTo>
                    <a:cubicBezTo>
                      <a:pt x="7131" y="3078"/>
                      <a:pt x="7131" y="173"/>
                      <a:pt x="5114" y="12"/>
                    </a:cubicBezTo>
                    <a:lnTo>
                      <a:pt x="2290" y="12"/>
                    </a:lnTo>
                    <a:cubicBezTo>
                      <a:pt x="2215" y="4"/>
                      <a:pt x="2141" y="0"/>
                      <a:pt x="20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58"/>
              <p:cNvSpPr/>
              <p:nvPr/>
            </p:nvSpPr>
            <p:spPr>
              <a:xfrm>
                <a:off x="5062475" y="2110250"/>
                <a:ext cx="2273025" cy="2305275"/>
              </a:xfrm>
              <a:custGeom>
                <a:avLst/>
                <a:gdLst/>
                <a:ahLst/>
                <a:cxnLst/>
                <a:rect l="l" t="t" r="r" b="b"/>
                <a:pathLst>
                  <a:path w="90921" h="92211" extrusionOk="0">
                    <a:moveTo>
                      <a:pt x="46227" y="86644"/>
                    </a:moveTo>
                    <a:cubicBezTo>
                      <a:pt x="48728" y="86644"/>
                      <a:pt x="48728" y="90355"/>
                      <a:pt x="46227" y="90355"/>
                    </a:cubicBezTo>
                    <a:lnTo>
                      <a:pt x="43403" y="90355"/>
                    </a:lnTo>
                    <a:cubicBezTo>
                      <a:pt x="40902" y="90355"/>
                      <a:pt x="40902" y="86644"/>
                      <a:pt x="43403" y="86644"/>
                    </a:cubicBezTo>
                    <a:close/>
                    <a:moveTo>
                      <a:pt x="90920" y="0"/>
                    </a:moveTo>
                    <a:lnTo>
                      <a:pt x="83821" y="7019"/>
                    </a:lnTo>
                    <a:lnTo>
                      <a:pt x="83821" y="85192"/>
                    </a:lnTo>
                    <a:lnTo>
                      <a:pt x="5809" y="85192"/>
                    </a:lnTo>
                    <a:lnTo>
                      <a:pt x="0" y="91001"/>
                    </a:lnTo>
                    <a:cubicBezTo>
                      <a:pt x="726" y="91727"/>
                      <a:pt x="1775" y="92211"/>
                      <a:pt x="2904" y="92211"/>
                    </a:cubicBezTo>
                    <a:lnTo>
                      <a:pt x="86725" y="92130"/>
                    </a:lnTo>
                    <a:cubicBezTo>
                      <a:pt x="88984" y="92130"/>
                      <a:pt x="90920" y="90275"/>
                      <a:pt x="90920" y="88016"/>
                    </a:cubicBezTo>
                    <a:lnTo>
                      <a:pt x="909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58"/>
              <p:cNvSpPr/>
              <p:nvPr/>
            </p:nvSpPr>
            <p:spPr>
              <a:xfrm>
                <a:off x="6085025" y="4276350"/>
                <a:ext cx="195650" cy="92800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3712" extrusionOk="0">
                    <a:moveTo>
                      <a:pt x="2352" y="237"/>
                    </a:moveTo>
                    <a:cubicBezTo>
                      <a:pt x="2400" y="237"/>
                      <a:pt x="2450" y="239"/>
                      <a:pt x="2501" y="242"/>
                    </a:cubicBezTo>
                    <a:lnTo>
                      <a:pt x="5325" y="242"/>
                    </a:lnTo>
                    <a:cubicBezTo>
                      <a:pt x="7342" y="404"/>
                      <a:pt x="7342" y="3389"/>
                      <a:pt x="5325" y="3550"/>
                    </a:cubicBezTo>
                    <a:lnTo>
                      <a:pt x="2501" y="3550"/>
                    </a:lnTo>
                    <a:cubicBezTo>
                      <a:pt x="2450" y="3553"/>
                      <a:pt x="2400" y="3555"/>
                      <a:pt x="2352" y="3555"/>
                    </a:cubicBezTo>
                    <a:cubicBezTo>
                      <a:pt x="211" y="3555"/>
                      <a:pt x="211" y="237"/>
                      <a:pt x="2352" y="237"/>
                    </a:cubicBezTo>
                    <a:close/>
                    <a:moveTo>
                      <a:pt x="2501" y="0"/>
                    </a:moveTo>
                    <a:cubicBezTo>
                      <a:pt x="0" y="0"/>
                      <a:pt x="0" y="3711"/>
                      <a:pt x="2501" y="3711"/>
                    </a:cubicBezTo>
                    <a:lnTo>
                      <a:pt x="5325" y="3711"/>
                    </a:lnTo>
                    <a:cubicBezTo>
                      <a:pt x="7826" y="3711"/>
                      <a:pt x="7826" y="0"/>
                      <a:pt x="53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58"/>
              <p:cNvSpPr/>
              <p:nvPr/>
            </p:nvSpPr>
            <p:spPr>
              <a:xfrm>
                <a:off x="5008000" y="1238975"/>
                <a:ext cx="2347675" cy="3160425"/>
              </a:xfrm>
              <a:custGeom>
                <a:avLst/>
                <a:gdLst/>
                <a:ahLst/>
                <a:cxnLst/>
                <a:rect l="l" t="t" r="r" b="b"/>
                <a:pathLst>
                  <a:path w="93907" h="126417" extrusionOk="0">
                    <a:moveTo>
                      <a:pt x="5083" y="0"/>
                    </a:moveTo>
                    <a:cubicBezTo>
                      <a:pt x="2260" y="0"/>
                      <a:pt x="1" y="2259"/>
                      <a:pt x="1" y="5082"/>
                    </a:cubicBezTo>
                    <a:lnTo>
                      <a:pt x="1" y="122867"/>
                    </a:lnTo>
                    <a:cubicBezTo>
                      <a:pt x="1" y="124158"/>
                      <a:pt x="566" y="125448"/>
                      <a:pt x="1534" y="126416"/>
                    </a:cubicBezTo>
                    <a:lnTo>
                      <a:pt x="2098" y="125771"/>
                    </a:lnTo>
                    <a:cubicBezTo>
                      <a:pt x="1372" y="124964"/>
                      <a:pt x="888" y="123915"/>
                      <a:pt x="888" y="122867"/>
                    </a:cubicBezTo>
                    <a:lnTo>
                      <a:pt x="888" y="5082"/>
                    </a:lnTo>
                    <a:cubicBezTo>
                      <a:pt x="888" y="2743"/>
                      <a:pt x="2744" y="887"/>
                      <a:pt x="5083" y="887"/>
                    </a:cubicBezTo>
                    <a:lnTo>
                      <a:pt x="88904" y="887"/>
                    </a:lnTo>
                    <a:cubicBezTo>
                      <a:pt x="91244" y="887"/>
                      <a:pt x="93099" y="2743"/>
                      <a:pt x="93099" y="5082"/>
                    </a:cubicBezTo>
                    <a:lnTo>
                      <a:pt x="93099" y="34851"/>
                    </a:lnTo>
                    <a:lnTo>
                      <a:pt x="93906" y="33964"/>
                    </a:lnTo>
                    <a:lnTo>
                      <a:pt x="93906" y="5082"/>
                    </a:lnTo>
                    <a:cubicBezTo>
                      <a:pt x="93906" y="2259"/>
                      <a:pt x="91728" y="0"/>
                      <a:pt x="8890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58"/>
              <p:cNvSpPr/>
              <p:nvPr/>
            </p:nvSpPr>
            <p:spPr>
              <a:xfrm>
                <a:off x="6165700" y="1325900"/>
                <a:ext cx="42375" cy="36125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445" extrusionOk="0">
                    <a:moveTo>
                      <a:pt x="681" y="1"/>
                    </a:moveTo>
                    <a:cubicBezTo>
                      <a:pt x="323" y="1"/>
                      <a:pt x="0" y="288"/>
                      <a:pt x="0" y="718"/>
                    </a:cubicBezTo>
                    <a:cubicBezTo>
                      <a:pt x="0" y="1121"/>
                      <a:pt x="323" y="1444"/>
                      <a:pt x="726" y="1444"/>
                    </a:cubicBezTo>
                    <a:cubicBezTo>
                      <a:pt x="1372" y="1444"/>
                      <a:pt x="1694" y="637"/>
                      <a:pt x="1210" y="234"/>
                    </a:cubicBezTo>
                    <a:cubicBezTo>
                      <a:pt x="1049" y="73"/>
                      <a:pt x="861" y="1"/>
                      <a:pt x="681" y="1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58"/>
              <p:cNvSpPr/>
              <p:nvPr/>
            </p:nvSpPr>
            <p:spPr>
              <a:xfrm>
                <a:off x="5030200" y="1261150"/>
                <a:ext cx="2305300" cy="3122100"/>
              </a:xfrm>
              <a:custGeom>
                <a:avLst/>
                <a:gdLst/>
                <a:ahLst/>
                <a:cxnLst/>
                <a:rect l="l" t="t" r="r" b="b"/>
                <a:pathLst>
                  <a:path w="92212" h="124884" extrusionOk="0">
                    <a:moveTo>
                      <a:pt x="46146" y="2340"/>
                    </a:moveTo>
                    <a:cubicBezTo>
                      <a:pt x="46953" y="2421"/>
                      <a:pt x="47276" y="3469"/>
                      <a:pt x="46711" y="4034"/>
                    </a:cubicBezTo>
                    <a:cubicBezTo>
                      <a:pt x="46517" y="4204"/>
                      <a:pt x="46294" y="4279"/>
                      <a:pt x="46077" y="4279"/>
                    </a:cubicBezTo>
                    <a:cubicBezTo>
                      <a:pt x="45571" y="4279"/>
                      <a:pt x="45097" y="3872"/>
                      <a:pt x="45097" y="3308"/>
                    </a:cubicBezTo>
                    <a:cubicBezTo>
                      <a:pt x="45097" y="2743"/>
                      <a:pt x="45581" y="2340"/>
                      <a:pt x="46146" y="2340"/>
                    </a:cubicBezTo>
                    <a:close/>
                    <a:moveTo>
                      <a:pt x="7080" y="119095"/>
                    </a:moveTo>
                    <a:lnTo>
                      <a:pt x="7019" y="119156"/>
                    </a:lnTo>
                    <a:lnTo>
                      <a:pt x="7019" y="119156"/>
                    </a:lnTo>
                    <a:lnTo>
                      <a:pt x="7080" y="119095"/>
                    </a:lnTo>
                    <a:close/>
                    <a:moveTo>
                      <a:pt x="4195" y="0"/>
                    </a:moveTo>
                    <a:cubicBezTo>
                      <a:pt x="1856" y="0"/>
                      <a:pt x="0" y="1856"/>
                      <a:pt x="0" y="4195"/>
                    </a:cubicBezTo>
                    <a:lnTo>
                      <a:pt x="0" y="121980"/>
                    </a:lnTo>
                    <a:cubicBezTo>
                      <a:pt x="0" y="123028"/>
                      <a:pt x="484" y="124077"/>
                      <a:pt x="1291" y="124884"/>
                    </a:cubicBezTo>
                    <a:lnTo>
                      <a:pt x="7019" y="119156"/>
                    </a:lnTo>
                    <a:lnTo>
                      <a:pt x="7019" y="7019"/>
                    </a:lnTo>
                    <a:lnTo>
                      <a:pt x="85193" y="7019"/>
                    </a:lnTo>
                    <a:lnTo>
                      <a:pt x="85193" y="40983"/>
                    </a:lnTo>
                    <a:lnTo>
                      <a:pt x="92211" y="33884"/>
                    </a:lnTo>
                    <a:lnTo>
                      <a:pt x="92211" y="4195"/>
                    </a:lnTo>
                    <a:cubicBezTo>
                      <a:pt x="92211" y="1856"/>
                      <a:pt x="90356" y="0"/>
                      <a:pt x="88016" y="0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58"/>
              <p:cNvSpPr/>
              <p:nvPr/>
            </p:nvSpPr>
            <p:spPr>
              <a:xfrm>
                <a:off x="6157625" y="1321125"/>
                <a:ext cx="544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878" extrusionOk="0">
                    <a:moveTo>
                      <a:pt x="1049" y="183"/>
                    </a:moveTo>
                    <a:cubicBezTo>
                      <a:pt x="1937" y="183"/>
                      <a:pt x="1937" y="1635"/>
                      <a:pt x="1049" y="1635"/>
                    </a:cubicBezTo>
                    <a:cubicBezTo>
                      <a:pt x="81" y="1635"/>
                      <a:pt x="81" y="183"/>
                      <a:pt x="1049" y="183"/>
                    </a:cubicBezTo>
                    <a:close/>
                    <a:moveTo>
                      <a:pt x="933" y="0"/>
                    </a:moveTo>
                    <a:cubicBezTo>
                      <a:pt x="446" y="0"/>
                      <a:pt x="0" y="362"/>
                      <a:pt x="0" y="909"/>
                    </a:cubicBezTo>
                    <a:cubicBezTo>
                      <a:pt x="0" y="1474"/>
                      <a:pt x="484" y="1877"/>
                      <a:pt x="1049" y="1877"/>
                    </a:cubicBezTo>
                    <a:cubicBezTo>
                      <a:pt x="1856" y="1796"/>
                      <a:pt x="2179" y="828"/>
                      <a:pt x="1614" y="264"/>
                    </a:cubicBezTo>
                    <a:cubicBezTo>
                      <a:pt x="1406" y="82"/>
                      <a:pt x="1165" y="0"/>
                      <a:pt x="933" y="0"/>
                    </a:cubicBezTo>
                    <a:close/>
                  </a:path>
                </a:pathLst>
              </a:custGeom>
              <a:solidFill>
                <a:srgbClr val="5353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00" name="Google Shape;5400;p58"/>
            <p:cNvSpPr/>
            <p:nvPr/>
          </p:nvSpPr>
          <p:spPr>
            <a:xfrm>
              <a:off x="2266350" y="4255925"/>
              <a:ext cx="81600" cy="954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8"/>
            <p:cNvSpPr/>
            <p:nvPr/>
          </p:nvSpPr>
          <p:spPr>
            <a:xfrm>
              <a:off x="2224675" y="4256425"/>
              <a:ext cx="81600" cy="95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02" name="Google Shape;5402;p58"/>
          <p:cNvSpPr txBox="1">
            <a:spLocks noGrp="1"/>
          </p:cNvSpPr>
          <p:nvPr>
            <p:ph type="title" idx="2"/>
          </p:nvPr>
        </p:nvSpPr>
        <p:spPr>
          <a:xfrm>
            <a:off x="5109900" y="2569100"/>
            <a:ext cx="2842800" cy="116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32"/>
          <p:cNvSpPr txBox="1">
            <a:spLocks noGrp="1"/>
          </p:cNvSpPr>
          <p:nvPr>
            <p:ph type="title"/>
          </p:nvPr>
        </p:nvSpPr>
        <p:spPr>
          <a:xfrm>
            <a:off x="355975" y="948225"/>
            <a:ext cx="4248000" cy="20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0000">
                <a:solidFill>
                  <a:srgbClr val="193441"/>
                </a:solidFill>
              </a:rPr>
              <a:t>W</a:t>
            </a:r>
            <a:r>
              <a:rPr lang="es" sz="10000"/>
              <a:t>hoa</a:t>
            </a:r>
            <a:r>
              <a:rPr lang="es" sz="10000">
                <a:solidFill>
                  <a:srgbClr val="193441"/>
                </a:solidFill>
              </a:rPr>
              <a:t>!</a:t>
            </a:r>
            <a:endParaRPr sz="10000">
              <a:solidFill>
                <a:srgbClr val="193441"/>
              </a:solidFill>
            </a:endParaRPr>
          </a:p>
        </p:txBody>
      </p:sp>
      <p:pic>
        <p:nvPicPr>
          <p:cNvPr id="171" name="Google Shape;171;p32"/>
          <p:cNvPicPr preferRelativeResize="0"/>
          <p:nvPr/>
        </p:nvPicPr>
        <p:blipFill rotWithShape="1">
          <a:blip r:embed="rId3">
            <a:alphaModFix/>
          </a:blip>
          <a:srcRect l="47471" r="657"/>
          <a:stretch/>
        </p:blipFill>
        <p:spPr>
          <a:xfrm>
            <a:off x="5146903" y="0"/>
            <a:ext cx="3997102" cy="5143502"/>
          </a:xfrm>
          <a:prstGeom prst="rect">
            <a:avLst/>
          </a:prstGeom>
          <a:noFill/>
          <a:ln>
            <a:noFill/>
          </a:ln>
        </p:spPr>
      </p:pic>
      <p:sp>
        <p:nvSpPr>
          <p:cNvPr id="172" name="Google Shape;172;p32"/>
          <p:cNvSpPr txBox="1">
            <a:spLocks noGrp="1"/>
          </p:cNvSpPr>
          <p:nvPr>
            <p:ph type="title" idx="2"/>
          </p:nvPr>
        </p:nvSpPr>
        <p:spPr>
          <a:xfrm>
            <a:off x="463975" y="2826650"/>
            <a:ext cx="4032000" cy="203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 could be the part of the presentation where you can introduce yourself, write                your email…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7" name="Google Shape;5407;p59"/>
          <p:cNvSpPr txBox="1">
            <a:spLocks noGrp="1"/>
          </p:cNvSpPr>
          <p:nvPr>
            <p:ph type="title"/>
          </p:nvPr>
        </p:nvSpPr>
        <p:spPr>
          <a:xfrm>
            <a:off x="5083800" y="1332250"/>
            <a:ext cx="3638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s" sz="3500" dirty="0"/>
              <a:t>Thanks! </a:t>
            </a:r>
            <a:endParaRPr sz="3500" dirty="0"/>
          </a:p>
        </p:txBody>
      </p:sp>
      <p:sp>
        <p:nvSpPr>
          <p:cNvPr id="5408" name="Google Shape;5408;p59"/>
          <p:cNvSpPr txBox="1">
            <a:spLocks noGrp="1"/>
          </p:cNvSpPr>
          <p:nvPr>
            <p:ph type="body" idx="1"/>
          </p:nvPr>
        </p:nvSpPr>
        <p:spPr>
          <a:xfrm>
            <a:off x="5083800" y="2478700"/>
            <a:ext cx="3638400" cy="18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b="1" dirty="0"/>
              <a:t>Does anyone have any questions?</a:t>
            </a:r>
            <a:endParaRPr b="1" dirty="0"/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/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/>
              <a:t>g</a:t>
            </a:r>
            <a:r>
              <a:rPr lang="es" dirty="0"/>
              <a:t>reat_ppt@outlook.com</a:t>
            </a:r>
            <a:endParaRPr dirty="0"/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dirty="0"/>
              <a:t>+00 000 000 000</a:t>
            </a:r>
            <a:endParaRPr dirty="0"/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dirty="0"/>
              <a:t>ww.greatppt.com</a:t>
            </a:r>
            <a:endParaRPr dirty="0"/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/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dirty="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" name="Google Shape;5427;p6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428" name="Google Shape;5428;p62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5429" name="Google Shape;5429;p62"/>
          <p:cNvSpPr/>
          <p:nvPr/>
        </p:nvSpPr>
        <p:spPr>
          <a:xfrm>
            <a:off x="3645388" y="3514800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91AA9D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0" name="Google Shape;5430;p62"/>
          <p:cNvSpPr/>
          <p:nvPr/>
        </p:nvSpPr>
        <p:spPr>
          <a:xfrm>
            <a:off x="2583563" y="3514800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A5B7C6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1" name="Google Shape;5431;p62"/>
          <p:cNvSpPr txBox="1"/>
          <p:nvPr/>
        </p:nvSpPr>
        <p:spPr>
          <a:xfrm>
            <a:off x="2583563" y="367185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s" sz="10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#a5b7c6</a:t>
            </a:r>
            <a:endParaRPr sz="1000" b="0" i="0" u="none" strike="noStrike" cap="none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432" name="Google Shape;5432;p62"/>
          <p:cNvSpPr txBox="1"/>
          <p:nvPr/>
        </p:nvSpPr>
        <p:spPr>
          <a:xfrm>
            <a:off x="3645388" y="367185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s" sz="10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#91aa9d</a:t>
            </a:r>
            <a:endParaRPr sz="1000" b="0" i="0" u="none" strike="noStrike" cap="none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433" name="Google Shape;5433;p62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None/>
            </a:pPr>
            <a:r>
              <a:rPr lang="es" b="1">
                <a:solidFill>
                  <a:srgbClr val="EFEFEF"/>
                </a:solidFill>
                <a:latin typeface="Proxima Nova"/>
                <a:ea typeface="Proxima Nova"/>
                <a:cs typeface="Proxima Nova"/>
                <a:sym typeface="Proxima Nova"/>
              </a:rPr>
              <a:t>Roboto</a:t>
            </a:r>
            <a:endParaRPr b="0" i="0" u="none" strike="noStrike" cap="none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None/>
            </a:pPr>
            <a:r>
              <a:rPr lang="es" b="0" i="0" u="none" strike="noStrike" cap="none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3"/>
              </a:rPr>
              <a:t>https://fonts.google.com/specimen/Roboto</a:t>
            </a:r>
            <a:r>
              <a:rPr lang="es">
                <a:solidFill>
                  <a:srgbClr val="FFFFFF"/>
                </a:solidFill>
              </a:rPr>
              <a:t>)</a:t>
            </a:r>
            <a:endParaRPr b="0" i="0" strike="noStrike" cap="none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None/>
            </a:pPr>
            <a:endParaRPr b="0" i="0" u="none" strike="noStrike" cap="none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5434" name="Google Shape;5434;p62"/>
          <p:cNvSpPr/>
          <p:nvPr/>
        </p:nvSpPr>
        <p:spPr>
          <a:xfrm>
            <a:off x="4707213" y="3514800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3E606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5" name="Google Shape;5435;p62"/>
          <p:cNvSpPr txBox="1"/>
          <p:nvPr/>
        </p:nvSpPr>
        <p:spPr>
          <a:xfrm>
            <a:off x="4707213" y="367185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s" sz="10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#3e606f</a:t>
            </a:r>
            <a:endParaRPr sz="1000" b="0" i="0" u="none" strike="noStrike" cap="none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436" name="Google Shape;5436;p62"/>
          <p:cNvSpPr/>
          <p:nvPr/>
        </p:nvSpPr>
        <p:spPr>
          <a:xfrm>
            <a:off x="5769038" y="3514800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193441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7" name="Google Shape;5437;p62"/>
          <p:cNvSpPr txBox="1"/>
          <p:nvPr/>
        </p:nvSpPr>
        <p:spPr>
          <a:xfrm>
            <a:off x="5769038" y="367185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s" sz="10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#193441</a:t>
            </a:r>
            <a:endParaRPr sz="1000" b="0" i="0" u="none" strike="noStrike" cap="none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2" name="Google Shape;5442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443" name="Google Shape;5443;p63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</a:t>
            </a:r>
            <a:r>
              <a:rPr lang="es">
                <a:solidFill>
                  <a:srgbClr val="FFFFFF"/>
                </a:solidFill>
              </a:rPr>
              <a:t>on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5444" name="Google Shape;5444;p63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5445" name="Google Shape;5445;p63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63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3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63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63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3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63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63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3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63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63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63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3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8" name="Google Shape;5458;p63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5459" name="Google Shape;5459;p63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3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1" name="Google Shape;5461;p63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5462" name="Google Shape;5462;p63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3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3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63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6" name="Google Shape;5466;p63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5467" name="Google Shape;5467;p63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63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9" name="Google Shape;5469;p63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5470" name="Google Shape;5470;p63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3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3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3" name="Google Shape;5473;p63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5474" name="Google Shape;5474;p63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63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3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7" name="Google Shape;5477;p63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5478" name="Google Shape;5478;p63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3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0" name="Google Shape;5480;p63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5481" name="Google Shape;5481;p63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3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63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63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5" name="Google Shape;5485;p63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5486" name="Google Shape;5486;p63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63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63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63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0" name="Google Shape;5490;p63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5491" name="Google Shape;5491;p63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63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63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63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3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6" name="Google Shape;5496;p63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5497" name="Google Shape;5497;p63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63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63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3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3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63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3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3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3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63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63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3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3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3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3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63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63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3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3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63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63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63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9" name="Google Shape;5519;p63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5520" name="Google Shape;5520;p63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3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63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63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63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63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63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63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63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63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3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63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63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3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63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63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63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63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63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63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3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3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3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3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63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63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3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3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63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3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3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3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3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3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3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3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3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3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3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3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63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63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3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63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63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63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3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63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63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63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63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63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63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63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63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63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63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63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63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9" name="Google Shape;5579;p63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5580" name="Google Shape;5580;p63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63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63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63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63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3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3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3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3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3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2" name="Google Shape;5592;p63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5593" name="Google Shape;5593;p63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3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3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3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3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3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3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3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3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3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3" name="Google Shape;5603;p63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5604" name="Google Shape;5604;p63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3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3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3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8" name="Google Shape;5608;p63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5609" name="Google Shape;5609;p63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3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3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2" name="Google Shape;5612;p63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5613" name="Google Shape;5613;p63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3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3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3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3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3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9" name="Google Shape;5619;p63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5620" name="Google Shape;5620;p63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3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3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3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3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3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3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7" name="Google Shape;5627;p63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5628" name="Google Shape;5628;p63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63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63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3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3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3" name="Google Shape;5633;p63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5634" name="Google Shape;5634;p63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3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3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3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3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3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3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3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3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3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4" name="Google Shape;5644;p63"/>
          <p:cNvSpPr/>
          <p:nvPr/>
        </p:nvSpPr>
        <p:spPr>
          <a:xfrm>
            <a:off x="7168668" y="23854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5" name="Google Shape;5645;p63"/>
          <p:cNvSpPr/>
          <p:nvPr/>
        </p:nvSpPr>
        <p:spPr>
          <a:xfrm>
            <a:off x="6868205" y="23684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6" name="Google Shape;5646;p63"/>
          <p:cNvSpPr/>
          <p:nvPr/>
        </p:nvSpPr>
        <p:spPr>
          <a:xfrm>
            <a:off x="7482233" y="23746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7" name="Google Shape;5647;p63"/>
          <p:cNvSpPr/>
          <p:nvPr/>
        </p:nvSpPr>
        <p:spPr>
          <a:xfrm>
            <a:off x="7778878" y="23684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8" name="Google Shape;5648;p63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5649" name="Google Shape;5649;p63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3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1" name="Google Shape;5651;p63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5652" name="Google Shape;5652;p63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3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4" name="Google Shape;5654;p63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5655" name="Google Shape;5655;p63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3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7" name="Google Shape;5657;p63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5658" name="Google Shape;5658;p63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3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0" name="Google Shape;5660;p63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5661" name="Google Shape;5661;p63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3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3" name="Google Shape;5663;p63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5664" name="Google Shape;5664;p63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3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6" name="Google Shape;5666;p63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5667" name="Google Shape;5667;p63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3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9" name="Google Shape;5669;p63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5670" name="Google Shape;5670;p63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3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3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3" name="Google Shape;5673;p63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5674" name="Google Shape;5674;p63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3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3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7" name="Google Shape;5677;p63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5678" name="Google Shape;5678;p63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3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3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1" name="Google Shape;5681;p63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5682" name="Google Shape;5682;p63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3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3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5" name="Google Shape;5685;p63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5686" name="Google Shape;5686;p63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3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3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9" name="Google Shape;5689;p63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5690" name="Google Shape;5690;p63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3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3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3" name="Google Shape;5693;p63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5694" name="Google Shape;5694;p63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3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96" name="Google Shape;5696;p63"/>
          <p:cNvSpPr/>
          <p:nvPr/>
        </p:nvSpPr>
        <p:spPr>
          <a:xfrm>
            <a:off x="7370779" y="32911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7" name="Google Shape;5697;p63"/>
          <p:cNvSpPr/>
          <p:nvPr/>
        </p:nvSpPr>
        <p:spPr>
          <a:xfrm>
            <a:off x="7539048" y="32757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8" name="Google Shape;5698;p63"/>
          <p:cNvSpPr/>
          <p:nvPr/>
        </p:nvSpPr>
        <p:spPr>
          <a:xfrm>
            <a:off x="7801321" y="41460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9" name="Google Shape;5699;p63"/>
          <p:cNvSpPr/>
          <p:nvPr/>
        </p:nvSpPr>
        <p:spPr>
          <a:xfrm>
            <a:off x="7497098" y="36922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0" name="Google Shape;5700;p63"/>
          <p:cNvSpPr/>
          <p:nvPr/>
        </p:nvSpPr>
        <p:spPr>
          <a:xfrm>
            <a:off x="6897464" y="34850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1" name="Google Shape;5701;p63"/>
          <p:cNvSpPr/>
          <p:nvPr/>
        </p:nvSpPr>
        <p:spPr>
          <a:xfrm>
            <a:off x="7080539" y="41613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2" name="Google Shape;5702;p63"/>
          <p:cNvSpPr/>
          <p:nvPr/>
        </p:nvSpPr>
        <p:spPr>
          <a:xfrm>
            <a:off x="6890237" y="37252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3" name="Google Shape;5703;p63"/>
          <p:cNvSpPr/>
          <p:nvPr/>
        </p:nvSpPr>
        <p:spPr>
          <a:xfrm>
            <a:off x="7344105" y="39554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4" name="Google Shape;5704;p63"/>
          <p:cNvSpPr/>
          <p:nvPr/>
        </p:nvSpPr>
        <p:spPr>
          <a:xfrm>
            <a:off x="7359557" y="37071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5" name="Google Shape;5705;p63"/>
          <p:cNvSpPr/>
          <p:nvPr/>
        </p:nvSpPr>
        <p:spPr>
          <a:xfrm>
            <a:off x="7301744" y="34928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6" name="Google Shape;5706;p63"/>
          <p:cNvSpPr/>
          <p:nvPr/>
        </p:nvSpPr>
        <p:spPr>
          <a:xfrm>
            <a:off x="6897464" y="41642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07" name="Google Shape;5707;p63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5708" name="Google Shape;5708;p63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3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10" name="Google Shape;5710;p63"/>
          <p:cNvSpPr/>
          <p:nvPr/>
        </p:nvSpPr>
        <p:spPr>
          <a:xfrm>
            <a:off x="7756845" y="34867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11" name="Google Shape;5711;p63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5712" name="Google Shape;5712;p63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3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4" name="Google Shape;5714;p63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5715" name="Google Shape;5715;p63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3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17" name="Google Shape;5717;p63"/>
          <p:cNvSpPr/>
          <p:nvPr/>
        </p:nvSpPr>
        <p:spPr>
          <a:xfrm>
            <a:off x="7149162" y="39401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8" name="Google Shape;5718;p63"/>
          <p:cNvSpPr/>
          <p:nvPr/>
        </p:nvSpPr>
        <p:spPr>
          <a:xfrm>
            <a:off x="7782285" y="32901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9" name="Google Shape;5719;p63"/>
          <p:cNvSpPr/>
          <p:nvPr/>
        </p:nvSpPr>
        <p:spPr>
          <a:xfrm>
            <a:off x="6905513" y="39401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20" name="Google Shape;5720;p63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5721" name="Google Shape;5721;p63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3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63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63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3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3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3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3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63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0" name="Google Shape;5730;p63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5731" name="Google Shape;5731;p63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3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3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3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3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3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3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3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3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3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3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3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3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63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63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3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7" name="Google Shape;5747;p63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5748" name="Google Shape;5748;p63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3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0" name="Google Shape;5750;p63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5751" name="Google Shape;5751;p63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3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3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3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63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63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3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3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63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3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3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63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63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3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3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3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3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3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3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3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1" name="Google Shape;5771;p63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5772" name="Google Shape;5772;p63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3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3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3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3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3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3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3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3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3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3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3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3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3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3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3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3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3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3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3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3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3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3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3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3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3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3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3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3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3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3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3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63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3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3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3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3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3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3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63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3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3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3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3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3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3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3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3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3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3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3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3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3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3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3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3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3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3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3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3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3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3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3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3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3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3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3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3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3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3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3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3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3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3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3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3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3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3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50" name="Google Shape;5850;p63"/>
          <p:cNvSpPr/>
          <p:nvPr/>
        </p:nvSpPr>
        <p:spPr>
          <a:xfrm>
            <a:off x="6082403" y="35463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1" name="Google Shape;5851;p63"/>
          <p:cNvSpPr/>
          <p:nvPr/>
        </p:nvSpPr>
        <p:spPr>
          <a:xfrm>
            <a:off x="6298589" y="34139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2" name="Google Shape;5852;p63"/>
          <p:cNvSpPr/>
          <p:nvPr/>
        </p:nvSpPr>
        <p:spPr>
          <a:xfrm>
            <a:off x="6261266" y="37437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3" name="Google Shape;5853;p63"/>
          <p:cNvSpPr/>
          <p:nvPr/>
        </p:nvSpPr>
        <p:spPr>
          <a:xfrm>
            <a:off x="6125440" y="41760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4" name="Google Shape;5854;p63"/>
          <p:cNvSpPr/>
          <p:nvPr/>
        </p:nvSpPr>
        <p:spPr>
          <a:xfrm>
            <a:off x="6139825" y="39283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5" name="Google Shape;5855;p63"/>
          <p:cNvSpPr/>
          <p:nvPr/>
        </p:nvSpPr>
        <p:spPr>
          <a:xfrm>
            <a:off x="6390535" y="23480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6" name="Google Shape;5856;p63"/>
          <p:cNvSpPr/>
          <p:nvPr/>
        </p:nvSpPr>
        <p:spPr>
          <a:xfrm>
            <a:off x="6096669" y="33048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7" name="Google Shape;5857;p63"/>
          <p:cNvSpPr/>
          <p:nvPr/>
        </p:nvSpPr>
        <p:spPr>
          <a:xfrm>
            <a:off x="6391292" y="26130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8" name="Google Shape;5858;p63"/>
          <p:cNvSpPr/>
          <p:nvPr/>
        </p:nvSpPr>
        <p:spPr>
          <a:xfrm>
            <a:off x="6296065" y="30383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9" name="Google Shape;5859;p63"/>
          <p:cNvSpPr/>
          <p:nvPr/>
        </p:nvSpPr>
        <p:spPr>
          <a:xfrm>
            <a:off x="6065018" y="25613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0" name="Google Shape;5860;p63"/>
          <p:cNvSpPr/>
          <p:nvPr/>
        </p:nvSpPr>
        <p:spPr>
          <a:xfrm>
            <a:off x="6110899" y="27431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1" name="Google Shape;5861;p63"/>
          <p:cNvSpPr/>
          <p:nvPr/>
        </p:nvSpPr>
        <p:spPr>
          <a:xfrm>
            <a:off x="6074554" y="30953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2" name="Google Shape;5862;p63"/>
          <p:cNvSpPr/>
          <p:nvPr/>
        </p:nvSpPr>
        <p:spPr>
          <a:xfrm rot="5756195">
            <a:off x="6064993" y="23930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3" name="Google Shape;5863;p63"/>
          <p:cNvSpPr/>
          <p:nvPr/>
        </p:nvSpPr>
        <p:spPr>
          <a:xfrm>
            <a:off x="6448076" y="41273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4" name="Google Shape;5864;p63"/>
          <p:cNvSpPr/>
          <p:nvPr/>
        </p:nvSpPr>
        <p:spPr>
          <a:xfrm>
            <a:off x="6438717" y="30553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5" name="Google Shape;5865;p63"/>
          <p:cNvSpPr/>
          <p:nvPr/>
        </p:nvSpPr>
        <p:spPr>
          <a:xfrm>
            <a:off x="6327440" y="29159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6" name="Google Shape;5866;p63"/>
          <p:cNvSpPr/>
          <p:nvPr/>
        </p:nvSpPr>
        <p:spPr>
          <a:xfrm>
            <a:off x="6162502" y="40770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7" name="Google Shape;5867;p63"/>
          <p:cNvSpPr/>
          <p:nvPr/>
        </p:nvSpPr>
        <p:spPr>
          <a:xfrm>
            <a:off x="6435217" y="28611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8" name="Google Shape;5868;p63"/>
          <p:cNvSpPr/>
          <p:nvPr/>
        </p:nvSpPr>
        <p:spPr>
          <a:xfrm rot="4553285">
            <a:off x="6198353" y="24242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9" name="Google Shape;5869;p63"/>
          <p:cNvSpPr/>
          <p:nvPr/>
        </p:nvSpPr>
        <p:spPr>
          <a:xfrm>
            <a:off x="6249272" y="33516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0" name="Google Shape;5870;p63"/>
          <p:cNvSpPr/>
          <p:nvPr/>
        </p:nvSpPr>
        <p:spPr>
          <a:xfrm>
            <a:off x="6307588" y="24825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1" name="Google Shape;5871;p63"/>
          <p:cNvSpPr/>
          <p:nvPr/>
        </p:nvSpPr>
        <p:spPr>
          <a:xfrm rot="-5400000">
            <a:off x="5984168" y="27832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2" name="Google Shape;5872;p63"/>
          <p:cNvSpPr/>
          <p:nvPr/>
        </p:nvSpPr>
        <p:spPr>
          <a:xfrm>
            <a:off x="6185003" y="37719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73" name="Google Shape;5873;p63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5874" name="Google Shape;5874;p63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63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3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3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3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3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3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3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63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3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3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3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3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3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3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3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3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3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3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3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3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3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3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3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3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3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3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3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3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3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3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3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3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3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3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3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3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3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3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3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3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3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3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3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3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3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3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3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3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3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3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3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3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3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3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3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3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3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3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63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63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3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63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63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3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63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63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3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3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3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63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63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3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3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3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3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3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63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63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63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3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3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63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3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3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3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3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3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3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3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3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3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3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3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3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3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3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3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3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3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3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3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3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3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3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3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58" name="Google Shape;6058;p64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6059" name="Google Shape;6059;p64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4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2" name="Google Shape;6062;p64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6063" name="Google Shape;6063;p64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4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5" name="Google Shape;6065;p64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6066" name="Google Shape;6066;p64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4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8" name="Google Shape;6068;p64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6069" name="Google Shape;6069;p64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4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1" name="Google Shape;6071;p64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6072" name="Google Shape;6072;p64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3" name="Google Shape;6073;p64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6074" name="Google Shape;6074;p64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64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64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77" name="Google Shape;6077;p64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6078" name="Google Shape;6078;p64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9" name="Google Shape;6079;p64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6080" name="Google Shape;6080;p64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64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82" name="Google Shape;6082;p64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6083" name="Google Shape;6083;p64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4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5" name="Google Shape;6085;p64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6086" name="Google Shape;6086;p64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6087" name="Google Shape;6087;p64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088" name="Google Shape;6088;p64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6089" name="Google Shape;6089;p64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0" name="Google Shape;6090;p64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091" name="Google Shape;6091;p64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2" name="Google Shape;6092;p64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6093" name="Google Shape;6093;p64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4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97" name="Google Shape;6097;p64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6098" name="Google Shape;6098;p64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64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64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64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02" name="Google Shape;6102;p64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6103" name="Google Shape;6103;p64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6104" name="Google Shape;6104;p64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6105" name="Google Shape;6105;p64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6" name="Google Shape;6106;p64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7" name="Google Shape;6107;p64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6108" name="Google Shape;6108;p64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109" name="Google Shape;6109;p64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6110" name="Google Shape;6110;p64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11" name="Google Shape;6111;p64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6112" name="Google Shape;6112;p64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6113" name="Google Shape;6113;p64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64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15" name="Google Shape;6115;p64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6116" name="Google Shape;6116;p64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6117" name="Google Shape;6117;p64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64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64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6120" name="Google Shape;6120;p64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4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4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3" name="Google Shape;6123;p64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6124" name="Google Shape;6124;p64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4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4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4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8" name="Google Shape;6128;p64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6129" name="Google Shape;6129;p64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4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4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4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4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4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5" name="Google Shape;6135;p64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6136" name="Google Shape;6136;p64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4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4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9" name="Google Shape;6139;p64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6140" name="Google Shape;6140;p64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6141" name="Google Shape;6141;p64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64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64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4" name="Google Shape;6144;p64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6145" name="Google Shape;6145;p64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64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64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8" name="Google Shape;6148;p64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6149" name="Google Shape;6149;p64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64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64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52" name="Google Shape;6152;p64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6153" name="Google Shape;6153;p64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4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5" name="Google Shape;6155;p64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6156" name="Google Shape;6156;p64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6157" name="Google Shape;6157;p6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6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59" name="Google Shape;6159;p64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6160" name="Google Shape;6160;p6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6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62" name="Google Shape;6162;p64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6163" name="Google Shape;6163;p6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6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65" name="Google Shape;6165;p64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6166" name="Google Shape;6166;p6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6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68" name="Google Shape;6168;p64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6169" name="Google Shape;6169;p64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4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1" name="Google Shape;6171;p64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6172" name="Google Shape;6172;p6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2" name="Google Shape;6182;p64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6183" name="Google Shape;6183;p64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6184" name="Google Shape;6184;p64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64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86" name="Google Shape;6186;p64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6187" name="Google Shape;6187;p64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6188" name="Google Shape;6188;p64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64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0" name="Google Shape;6190;p64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6191" name="Google Shape;6191;p64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64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3" name="Google Shape;6193;p64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6194" name="Google Shape;6194;p64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64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6" name="Google Shape;6196;p64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6197" name="Google Shape;6197;p64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64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199" name="Google Shape;6199;p64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00" name="Google Shape;6200;p64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6201" name="Google Shape;6201;p64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6202" name="Google Shape;6202;p64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64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64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05" name="Google Shape;6205;p64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6206" name="Google Shape;6206;p64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64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64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09" name="Google Shape;6209;p64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6210" name="Google Shape;6210;p64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64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64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3" name="Google Shape;6213;p64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6214" name="Google Shape;6214;p64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64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64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7" name="Google Shape;6217;p64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6218" name="Google Shape;6218;p64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64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64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21" name="Google Shape;6221;p64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6222" name="Google Shape;6222;p64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4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4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4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4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4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64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64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4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4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4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4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4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4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4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4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4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39" name="Google Shape;6239;p64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40" name="Google Shape;6240;p64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6241" name="Google Shape;6241;p64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4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3" name="Google Shape;6243;p64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6244" name="Google Shape;6244;p64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4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4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4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4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4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4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4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4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4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4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5" name="Google Shape;6255;p64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6256" name="Google Shape;6256;p64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4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4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4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4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4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4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4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4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4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4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4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4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4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4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4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4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4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4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4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4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4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4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4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4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4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4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3" name="Google Shape;6283;p64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6284" name="Google Shape;6284;p64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285" name="Google Shape;6285;p64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286" name="Google Shape;6286;p64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4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6288" name="Google Shape;6288;p64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4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4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6291" name="Google Shape;6291;p64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292" name="Google Shape;6292;p64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6293" name="Google Shape;6293;p64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64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4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4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4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6298" name="Google Shape;6298;p64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4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4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64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4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4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4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4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4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4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4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4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4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4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4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4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4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4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4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4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4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4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4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4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4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64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4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4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4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4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4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4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4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4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4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4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4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9" name="Google Shape;6339;p64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6340" name="Google Shape;6340;p64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41" name="Google Shape;6341;p64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6342" name="Google Shape;6342;p64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64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64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64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6" name="Google Shape;6346;p64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6347" name="Google Shape;6347;p64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64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64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64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51" name="Google Shape;6351;p64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6352" name="Google Shape;6352;p64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4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4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4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6" name="Google Shape;6356;p64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6357" name="Google Shape;6357;p64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6358" name="Google Shape;6358;p64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64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64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64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62" name="Google Shape;6362;p64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6363" name="Google Shape;6363;p64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64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64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66" name="Google Shape;6366;p64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6367" name="Google Shape;6367;p64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64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64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0" name="Google Shape;6370;p64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6371" name="Google Shape;6371;p64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64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64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64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5" name="Google Shape;6375;p64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6376" name="Google Shape;6376;p64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64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64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9" name="Google Shape;6379;p64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6380" name="Google Shape;6380;p64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64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82" name="Google Shape;6382;p64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6383" name="Google Shape;6383;p64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6384" name="Google Shape;6384;p64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64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64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64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64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64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64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64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64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64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64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64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64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64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64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64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64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64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64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64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64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64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64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64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64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64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64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64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64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64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64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64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64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7" name="Google Shape;6417;p64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6418" name="Google Shape;6418;p64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64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64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64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64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64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64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25" name="Google Shape;6425;p64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6426" name="Google Shape;6426;p64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4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4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4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4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4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2" name="Google Shape;6432;p64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6433" name="Google Shape;6433;p64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4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4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4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7" name="Google Shape;6437;p64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6438" name="Google Shape;6438;p64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4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4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1" name="Google Shape;6441;p64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6442" name="Google Shape;6442;p64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6443" name="Google Shape;6443;p64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64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5" name="Google Shape;6445;p64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6446" name="Google Shape;6446;p64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64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8" name="Google Shape;6448;p64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6449" name="Google Shape;6449;p64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64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64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52" name="Google Shape;6452;p64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6453" name="Google Shape;6453;p64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6454" name="Google Shape;6454;p64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64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64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57" name="Google Shape;6457;p64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6458" name="Google Shape;6458;p64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64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64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61" name="Google Shape;6461;p64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6462" name="Google Shape;6462;p64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64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64" name="Google Shape;6464;p64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6465" name="Google Shape;6465;p64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4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4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4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4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4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4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4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4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4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4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4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4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8" name="Google Shape;6478;p64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6479" name="Google Shape;6479;p64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6480" name="Google Shape;6480;p64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64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64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3" name="Google Shape;6483;p64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6484" name="Google Shape;6484;p64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64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64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7" name="Google Shape;6487;p64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6488" name="Google Shape;6488;p64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64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64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91" name="Google Shape;6491;p64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6492" name="Google Shape;6492;p64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4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4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4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4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4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4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4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4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4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4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3" name="Google Shape;6503;p64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6504" name="Google Shape;6504;p64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4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6" name="Google Shape;6506;p64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6507" name="Google Shape;6507;p64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4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64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4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4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4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4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4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4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4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4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4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4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4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4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4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4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64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4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4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4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4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4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4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4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4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4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4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4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4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4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4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4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4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4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4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4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4" name="Google Shape;6544;p64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6545" name="Google Shape;6545;p64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4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4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4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4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4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4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4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4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4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4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4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4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64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4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0" name="Google Shape;6560;p64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6561" name="Google Shape;6561;p64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6562" name="Google Shape;6562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4" name="Google Shape;6564;p64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6565" name="Google Shape;6565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7" name="Google Shape;6567;p64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6568" name="Google Shape;6568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70" name="Google Shape;6570;p64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6571" name="Google Shape;6571;p6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6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73" name="Google Shape;6573;p64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6574" name="Google Shape;6574;p64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6575" name="Google Shape;6575;p64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64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64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78" name="Google Shape;6578;p64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6579" name="Google Shape;6579;p64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64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64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82" name="Google Shape;6582;p64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6583" name="Google Shape;6583;p64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64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64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86" name="Google Shape;6586;p64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6587" name="Google Shape;6587;p64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64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64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90" name="Google Shape;6590;p64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6591" name="Google Shape;6591;p64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64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64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94" name="Google Shape;6594;p64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6595" name="Google Shape;6595;p64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64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64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98" name="Google Shape;6598;p64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6599" name="Google Shape;6599;p64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64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64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02" name="Google Shape;6602;p64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6603" name="Google Shape;6603;p64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64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64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06" name="Google Shape;6606;p64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6607" name="Google Shape;6607;p64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64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64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10" name="Google Shape;6610;p64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6611" name="Google Shape;6611;p64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64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64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14" name="Google Shape;6614;p64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6615" name="Google Shape;6615;p64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6616" name="Google Shape;6616;p64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64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18" name="Google Shape;6618;p64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6619" name="Google Shape;6619;p64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64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21" name="Google Shape;6621;p64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6622" name="Google Shape;6622;p64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64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24" name="Google Shape;6624;p64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6625" name="Google Shape;6625;p64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64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27" name="Google Shape;6627;p64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6628" name="Google Shape;6628;p64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64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30" name="Google Shape;6630;p64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6631" name="Google Shape;6631;p64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64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33" name="Google Shape;6633;p64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6634" name="Google Shape;6634;p64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64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36" name="Google Shape;6636;p64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6637" name="Google Shape;6637;p64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64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39" name="Google Shape;6639;p64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6640" name="Google Shape;6640;p64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64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42" name="Google Shape;6642;p64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6643" name="Google Shape;6643;p64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64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645" name="Google Shape;6645;p64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6" name="Google Shape;6646;p64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7" name="Google Shape;6647;p64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8" name="Google Shape;6648;p64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9" name="Google Shape;6649;p64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0" name="Google Shape;6650;p64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1" name="Google Shape;6651;p64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2" name="Google Shape;6652;p64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3" name="Google Shape;6653;p64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4" name="Google Shape;6654;p64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5" name="Google Shape;6655;p64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6" name="Google Shape;6656;p64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7" name="Google Shape;6657;p64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8" name="Google Shape;6658;p64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9" name="Google Shape;6659;p64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0" name="Google Shape;6660;p64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1" name="Google Shape;6661;p64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2" name="Google Shape;6662;p64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3" name="Google Shape;6663;p64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4" name="Google Shape;6664;p64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5" name="Google Shape;6665;p64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6" name="Google Shape;6666;p64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7" name="Google Shape;6667;p64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8" name="Google Shape;6668;p64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9" name="Google Shape;6669;p64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0" name="Google Shape;6670;p64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1" name="Google Shape;6671;p64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2" name="Google Shape;6672;p64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3" name="Google Shape;6673;p64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4" name="Google Shape;6674;p64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5" name="Google Shape;6675;p64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6" name="Google Shape;6676;p64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7" name="Google Shape;6677;p64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8" name="Google Shape;6678;p64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9" name="Google Shape;6679;p64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80" name="Google Shape;6680;p64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6681" name="Google Shape;6681;p64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4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64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64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4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4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4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4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4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4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4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4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4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4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4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4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4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4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4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4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4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4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4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4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4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4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4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4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4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4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4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4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4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4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4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4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4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4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4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4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4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4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4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4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4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4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4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4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4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4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4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4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4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4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4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4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4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4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4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4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4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4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4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4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4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4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4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4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4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4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4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4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4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4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4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4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4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4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4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4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4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4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4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4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4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4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4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4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4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4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4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4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4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4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4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4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4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4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4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4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4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4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4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4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4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4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4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4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4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4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4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4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4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4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4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4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4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4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4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4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4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4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4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4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4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4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4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4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4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4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4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4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4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4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4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4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4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4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4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4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4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4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4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4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4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4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4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4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4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4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4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4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4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4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4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4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4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4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4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4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4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4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4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4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4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4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4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4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4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64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4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4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4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4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4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4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4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4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4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4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4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4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4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4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4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4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64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64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4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4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4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4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64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64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4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4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4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4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4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4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4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64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4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4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4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4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4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64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64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4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4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4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4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4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4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4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4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4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4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4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64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4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4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4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4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4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4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4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4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4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4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4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4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4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4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4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4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4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4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4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4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4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4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64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64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4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4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4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4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4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64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4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4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4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4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4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4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64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64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4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4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4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4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64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4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4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4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64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4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4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64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64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4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4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4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4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4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64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4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4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4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4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4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64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4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4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4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4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64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64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4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4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4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4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4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4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4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4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4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4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4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64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64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4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4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4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4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4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4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4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4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4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4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4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4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4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4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64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64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4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4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64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4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4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4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4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4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4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4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4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4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4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4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4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64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4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64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64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4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4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4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4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4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4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4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64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4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4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4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64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4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4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4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64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4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4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4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64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4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4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4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4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4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4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4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4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64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64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64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4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64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4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4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64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64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64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64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4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4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4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4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4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4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4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4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4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4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4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4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4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4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4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4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64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64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64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64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64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4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4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4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4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4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4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4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4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4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4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4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4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4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4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4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4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4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4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4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4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4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4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64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64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4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4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4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64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64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4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4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4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4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4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4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4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4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64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64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4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4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4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4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64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4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64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64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4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4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4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4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4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4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4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4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4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4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4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4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4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4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64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4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4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4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4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4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4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4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4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64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64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4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4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4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4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64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4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4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4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4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4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4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4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64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4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4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4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4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4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4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4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4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64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4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4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64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4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4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4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4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4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4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4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4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64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64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4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64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4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4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4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4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4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4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4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4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4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4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4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4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64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4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4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4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4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4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64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4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4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64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4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4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4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4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64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4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4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4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4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4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4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4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4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4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4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4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4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4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64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4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4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4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4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64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64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4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4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64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4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4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4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64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4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64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64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4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4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4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4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4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4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64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64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4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4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4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4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64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64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4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4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4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4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4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4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4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4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4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4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4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4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4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4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4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4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4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64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64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4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64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64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64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4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4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4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4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4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4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4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4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4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4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4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4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64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64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4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4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64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4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4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64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64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64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4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64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64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64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64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4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4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4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4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4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4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4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4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4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4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4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4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4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4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4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4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4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4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4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4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64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64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4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64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4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64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64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4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4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4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64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4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64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64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4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4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4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64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4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4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64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4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4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4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4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64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4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4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64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64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64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4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4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4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4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4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4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4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4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4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4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4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64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4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4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4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4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64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4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4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4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4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64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64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4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4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4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4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64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64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4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64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64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64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64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4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4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4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64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64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64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64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64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64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64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4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4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4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64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64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4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4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64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64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64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64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64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64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64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64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64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64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64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64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64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64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64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4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64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64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4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4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64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64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4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64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64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4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64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64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4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4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4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4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4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4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4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4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64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64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4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64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64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64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4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4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4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4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64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64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64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4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4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64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64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4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64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64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4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4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4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4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4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4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4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64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64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4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4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4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4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4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64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4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64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64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4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64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64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4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4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64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64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4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4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4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4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64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64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64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4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64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4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4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4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4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64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4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4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4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4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4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4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4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4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4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4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64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4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4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4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4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4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4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4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4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4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4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4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4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4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4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4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4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4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4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4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4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4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4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4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4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4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4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4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4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4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4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4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4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4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4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4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4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4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4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4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4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4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4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4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4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4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4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4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4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4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4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4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4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4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4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4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4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4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4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4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4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4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4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4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4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4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4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4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4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4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64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4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4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4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4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4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4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4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4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4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4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4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64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64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4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4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4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4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4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4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4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4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4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4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4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4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4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4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4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4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4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4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4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4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4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4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4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4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4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4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4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4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4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4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4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4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4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4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4" name="Google Shape;7634;p64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7635" name="Google Shape;7635;p64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7636" name="Google Shape;7636;p64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64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38" name="Google Shape;7638;p64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64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0" name="Google Shape;7640;p64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7641" name="Google Shape;7641;p64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7642" name="Google Shape;7642;p6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43" name="Google Shape;7643;p6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44" name="Google Shape;7644;p64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7645" name="Google Shape;7645;p6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7646" name="Google Shape;7646;p6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7647" name="Google Shape;7647;p6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7648" name="Google Shape;7648;p6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9" name="Google Shape;7649;p6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0" name="Google Shape;7650;p6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1" name="Google Shape;7651;p6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2" name="Google Shape;7652;p6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53" name="Google Shape;7653;p64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7654" name="Google Shape;7654;p6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55" name="Google Shape;7655;p6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6" name="Google Shape;7656;p64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7657" name="Google Shape;7657;p6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58" name="Google Shape;7658;p6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6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6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6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6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63" name="Google Shape;7663;p64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7664" name="Google Shape;7664;p6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6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7666" name="Google Shape;7666;p64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7667" name="Google Shape;7667;p6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6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69" name="Google Shape;7669;p6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7670" name="Google Shape;7670;p64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7671" name="Google Shape;7671;p6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6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7673" name="Google Shape;7673;p64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7674" name="Google Shape;7674;p6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75" name="Google Shape;7675;p6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76" name="Google Shape;7676;p64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7677" name="Google Shape;7677;p6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7678" name="Google Shape;7678;p6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7679" name="Google Shape;7679;p6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0" name="Google Shape;7680;p6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81" name="Google Shape;7681;p64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7682" name="Google Shape;7682;p6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83" name="Google Shape;7683;p6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84" name="Google Shape;7684;p64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7685" name="Google Shape;7685;p6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86" name="Google Shape;7686;p6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87" name="Google Shape;7687;p64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7688" name="Google Shape;7688;p6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7689" name="Google Shape;7689;p6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90" name="Google Shape;7690;p64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4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4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93" name="Google Shape;7693;p64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7694" name="Google Shape;7694;p6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6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6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6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6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6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6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6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6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6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6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7705;p6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7706;p6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6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6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6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10" name="Google Shape;7710;p64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4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4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4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4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4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4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4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4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4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64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64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4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4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4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4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4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4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4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4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4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4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32" name="Google Shape;7732;p64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7733" name="Google Shape;7733;p6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4" name="Google Shape;7734;p6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35" name="Google Shape;7735;p64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36" name="Google Shape;7736;p64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7737" name="Google Shape;7737;p6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6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6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6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41" name="Google Shape;7741;p64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4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4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4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4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4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4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48" name="Google Shape;7748;p64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7749" name="Google Shape;7749;p6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6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6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2" name="Google Shape;7752;p6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53" name="Google Shape;7753;p64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64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4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4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4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4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4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4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4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4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4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4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4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4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4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4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4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4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4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4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4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4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4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4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4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4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4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4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4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82" name="Google Shape;7782;p64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7783" name="Google Shape;7783;p6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7784;p6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85" name="Google Shape;7785;p64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86" name="Google Shape;7786;p64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7787" name="Google Shape;7787;p6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6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89" name="Google Shape;7789;p64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7790" name="Google Shape;7790;p6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6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92" name="Google Shape;7792;p64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4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4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4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4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4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4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4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00" name="Google Shape;7800;p64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7801" name="Google Shape;7801;p6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6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6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6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05" name="Google Shape;7805;p64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4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4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64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64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64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64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64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3" name="Google Shape;7813;p64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7814" name="Google Shape;7814;p6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6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6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6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18" name="Google Shape;7818;p64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4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4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64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64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64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64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64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64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64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64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4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64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64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64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64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4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64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64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4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4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4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64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64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64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4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4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64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64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4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4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64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64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4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64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64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4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4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4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4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4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4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60" name="Google Shape;7860;p64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7861" name="Google Shape;7861;p6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6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63" name="Google Shape;7863;p64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64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64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4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4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4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4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4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4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64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64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4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4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64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64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4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4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64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64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4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4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4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4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64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4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4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64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4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4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64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64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4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64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8" name="Google Shape;7898;p64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7899" name="Google Shape;7899;p64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7900" name="Google Shape;7900;p64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64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64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64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64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64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64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64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64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64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64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64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64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64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64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64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64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64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64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64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64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64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64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64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64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64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64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64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64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64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64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64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64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64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64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64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64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64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64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9" name="Google Shape;7939;p64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0" name="Google Shape;7940;p64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64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64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64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64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64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64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64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64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64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64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64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2" name="Google Shape;7952;p64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64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64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64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64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64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64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64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64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64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64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64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64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64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64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64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64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64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64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64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64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64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64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64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64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64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64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64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64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64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64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64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64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64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64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64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64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64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64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1" name="Google Shape;7991;p64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2" name="Google Shape;7992;p64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64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64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64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64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64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64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64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64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64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64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64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4" name="Google Shape;8004;p64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5" name="Google Shape;8005;p64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64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64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64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64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64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64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64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64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64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64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64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7" name="Google Shape;8017;p64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8" name="Google Shape;8018;p64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64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64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64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64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64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64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64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64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64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64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64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0" name="Google Shape;8030;p64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1" name="Google Shape;8031;p64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64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64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64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64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64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64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64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64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64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64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64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3" name="Google Shape;8043;p64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4" name="Google Shape;8044;p64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64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64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64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64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64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64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64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64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64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64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64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8056;p64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8057;p64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64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64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64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64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64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64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64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64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64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64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64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8069;p64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8070;p64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64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64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64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64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64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64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64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64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64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64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64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2" name="Google Shape;8082;p64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3" name="Google Shape;8083;p64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64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64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64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64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64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64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64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64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64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64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64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5" name="Google Shape;8095;p64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6" name="Google Shape;8096;p64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64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64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64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64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64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64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64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64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64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64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64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8" name="Google Shape;8108;p64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9" name="Google Shape;8109;p64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64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64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64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64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64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64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64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64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64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64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64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1" name="Google Shape;8121;p64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2" name="Google Shape;8122;p64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64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64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64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64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64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64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64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64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64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64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64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4" name="Google Shape;8134;p64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5" name="Google Shape;8135;p64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64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64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64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64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64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64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64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64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64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64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64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7" name="Google Shape;8147;p64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8" name="Google Shape;8148;p64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64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64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64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64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64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64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64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64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64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64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64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0" name="Google Shape;8160;p64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1" name="Google Shape;8161;p64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64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64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64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64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64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64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64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64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64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64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64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3" name="Google Shape;8173;p64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74" name="Google Shape;8174;p64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75" name="Google Shape;8175;p64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8176" name="Google Shape;8176;p64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64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64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64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64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64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64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64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64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64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6" name="Google Shape;8186;p64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7" name="Google Shape;8187;p64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64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64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64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64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64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64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64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64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64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64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64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9" name="Google Shape;8199;p64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0" name="Google Shape;8200;p64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64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64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64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64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64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64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64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64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64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64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64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12" name="Google Shape;8212;p64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8213" name="Google Shape;8213;p64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8214" name="Google Shape;8214;p64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64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64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64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64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64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64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64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64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64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64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5" name="Google Shape;8225;p64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6" name="Google Shape;8226;p64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64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64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64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0" name="Google Shape;8230;p64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8231" name="Google Shape;8231;p64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64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64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64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64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64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64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8" name="Google Shape;8238;p64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9" name="Google Shape;8239;p64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64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64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64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64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4" name="Google Shape;8244;p64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5" name="Google Shape;8245;p64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64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64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64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64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64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1" name="Google Shape;8251;p64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2" name="Google Shape;8252;p64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64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64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64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64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64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64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64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64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64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64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64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4" name="Google Shape;8264;p64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5" name="Google Shape;8265;p64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64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64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64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64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64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64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64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64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64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64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64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7" name="Google Shape;8277;p64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64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64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64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64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64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64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64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64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64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7" name="Google Shape;8287;p64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8" name="Google Shape;8288;p64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64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64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64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64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64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64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64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64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64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64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64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64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64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64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3" name="Google Shape;8303;p64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4" name="Google Shape;8304;p64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64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64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64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64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64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64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64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64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64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64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64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6" name="Google Shape;8316;p64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7" name="Google Shape;8317;p64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64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64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64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64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64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64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64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64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64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64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64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9" name="Google Shape;8329;p64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0" name="Google Shape;8330;p64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64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64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64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64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64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64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64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64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64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64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64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2" name="Google Shape;8342;p64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3" name="Google Shape;8343;p64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64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64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64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64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64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64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64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64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64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64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64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5" name="Google Shape;8355;p64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6" name="Google Shape;8356;p64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64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64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64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64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64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64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64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64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64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64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64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64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64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64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64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64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64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64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64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64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64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64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64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64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64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64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64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64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64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64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64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64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64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64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64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64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64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394;p64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395;p64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64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64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64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64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64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64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64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64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64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64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64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64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08;p64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64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64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64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64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64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64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64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64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64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64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64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420;p64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64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64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64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64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64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64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64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64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64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64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64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64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433;p64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4" name="Google Shape;8434;p64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64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64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64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64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64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64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64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64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64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64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64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64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64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64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64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64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64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64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64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64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64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64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64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64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64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64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64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64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64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64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64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64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64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64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64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64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64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64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64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64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64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64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64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64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64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64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64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64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64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64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5" name="Google Shape;8485;p64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486;p64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64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64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64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64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64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64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64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64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64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64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64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64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64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64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64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64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64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64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64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64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64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64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64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64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64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64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64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64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64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64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64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64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64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64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64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64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64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64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64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64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64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64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64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64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64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64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64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64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64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64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64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64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64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64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64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64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64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44" name="Google Shape;8544;p64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9" name="Google Shape;8549;p6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</a:t>
            </a:r>
            <a:r>
              <a:rPr lang="es"/>
              <a:t> set of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550" name="Google Shape;8550;p65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change the stroke and fill color; just select the icon and click on the paint</a:t>
            </a:r>
            <a:r>
              <a:rPr lang="es">
                <a:solidFill>
                  <a:srgbClr val="FFFFFF"/>
                </a:solidFill>
              </a:rPr>
              <a:t>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bucket/pen.</a:t>
            </a:r>
            <a:b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</a:b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8551" name="Google Shape;8551;p65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8552" name="Google Shape;8552;p65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53" name="Google Shape;8553;p65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54" name="Google Shape;8554;p65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55" name="Google Shape;8555;p65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56" name="Google Shape;8556;p65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57" name="Google Shape;8557;p65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558" name="Google Shape;8558;p65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8559" name="Google Shape;8559;p65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60" name="Google Shape;8560;p65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561" name="Google Shape;8561;p65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8562" name="Google Shape;8562;p65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63" name="Google Shape;8563;p65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564" name="Google Shape;8564;p65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8565" name="Google Shape;8565;p65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66" name="Google Shape;8566;p65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567" name="Google Shape;8567;p65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8568" name="Google Shape;8568;p65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69" name="Google Shape;8569;p65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70" name="Google Shape;8570;p65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71" name="Google Shape;8571;p65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72" name="Google Shape;8572;p65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73" name="Google Shape;8573;p65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574" name="Google Shape;8574;p65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8575" name="Google Shape;8575;p65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76" name="Google Shape;8576;p65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77" name="Google Shape;8577;p65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78" name="Google Shape;8578;p65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79" name="Google Shape;8579;p65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80" name="Google Shape;8580;p65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81" name="Google Shape;8581;p65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82" name="Google Shape;8582;p65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583" name="Google Shape;8583;p65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8584" name="Google Shape;8584;p65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85" name="Google Shape;8585;p65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586" name="Google Shape;8586;p65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8587" name="Google Shape;8587;p65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88" name="Google Shape;8588;p65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589" name="Google Shape;8589;p65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8590" name="Google Shape;8590;p65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91" name="Google Shape;8591;p65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592" name="Google Shape;8592;p65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8593" name="Google Shape;8593;p65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94" name="Google Shape;8594;p65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95" name="Google Shape;8595;p65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96" name="Google Shape;8596;p65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597" name="Google Shape;8597;p65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598" name="Google Shape;8598;p65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8599" name="Google Shape;8599;p65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00" name="Google Shape;8600;p65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01" name="Google Shape;8601;p65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02" name="Google Shape;8602;p65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603" name="Google Shape;8603;p65"/>
          <p:cNvSpPr/>
          <p:nvPr/>
        </p:nvSpPr>
        <p:spPr>
          <a:xfrm>
            <a:off x="1761644" y="2213044"/>
            <a:ext cx="205485" cy="230680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8604" name="Google Shape;8604;p65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8605" name="Google Shape;8605;p65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06" name="Google Shape;8606;p65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07" name="Google Shape;8607;p65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08" name="Google Shape;8608;p65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8609" name="Google Shape;8609;p65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10" name="Google Shape;8610;p65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11" name="Google Shape;8611;p65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8612" name="Google Shape;8612;p65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13" name="Google Shape;8613;p65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14" name="Google Shape;8614;p65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615" name="Google Shape;8615;p65"/>
          <p:cNvSpPr/>
          <p:nvPr/>
        </p:nvSpPr>
        <p:spPr>
          <a:xfrm>
            <a:off x="2886029" y="2220249"/>
            <a:ext cx="230680" cy="216269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8616" name="Google Shape;8616;p65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8617" name="Google Shape;8617;p65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18" name="Google Shape;8618;p65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19" name="Google Shape;8619;p65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20" name="Google Shape;8620;p65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21" name="Google Shape;8621;p65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8622" name="Google Shape;8622;p65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23" name="Google Shape;8623;p65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24" name="Google Shape;8624;p65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8625" name="Google Shape;8625;p65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26" name="Google Shape;8626;p65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27" name="Google Shape;8627;p65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28" name="Google Shape;8628;p65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29" name="Google Shape;8629;p65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30" name="Google Shape;8630;p65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31" name="Google Shape;8631;p65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8632" name="Google Shape;8632;p65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33" name="Google Shape;8633;p65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34" name="Google Shape;8634;p65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35" name="Google Shape;8635;p65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36" name="Google Shape;8636;p65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37" name="Google Shape;8637;p65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38" name="Google Shape;8638;p65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39" name="Google Shape;8639;p65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8640" name="Google Shape;8640;p65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41" name="Google Shape;8641;p65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42" name="Google Shape;8642;p65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43" name="Google Shape;8643;p65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44" name="Google Shape;8644;p65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8645" name="Google Shape;8645;p65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46" name="Google Shape;8646;p65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47" name="Google Shape;8647;p65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8648" name="Google Shape;8648;p65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49" name="Google Shape;8649;p65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50" name="Google Shape;8650;p65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51" name="Google Shape;8651;p65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8652" name="Google Shape;8652;p65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53" name="Google Shape;8653;p65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54" name="Google Shape;8654;p65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55" name="Google Shape;8655;p65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8656" name="Google Shape;8656;p65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57" name="Google Shape;8657;p65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58" name="Google Shape;8658;p65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8659" name="Google Shape;8659;p65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60" name="Google Shape;8660;p65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61" name="Google Shape;8661;p65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62" name="Google Shape;8662;p65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63" name="Google Shape;8663;p65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64" name="Google Shape;8664;p65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8665" name="Google Shape;8665;p65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66" name="Google Shape;8666;p65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67" name="Google Shape;8667;p65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68" name="Google Shape;8668;p65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69" name="Google Shape;8669;p65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70" name="Google Shape;8670;p65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71" name="Google Shape;8671;p65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72" name="Google Shape;8672;p65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73" name="Google Shape;8673;p65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74" name="Google Shape;8674;p65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75" name="Google Shape;8675;p65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76" name="Google Shape;8676;p65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77" name="Google Shape;8677;p65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78" name="Google Shape;8678;p65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79" name="Google Shape;8679;p65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80" name="Google Shape;8680;p65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81" name="Google Shape;8681;p65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82" name="Google Shape;8682;p65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83" name="Google Shape;8683;p65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84" name="Google Shape;8684;p65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8685" name="Google Shape;8685;p65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86" name="Google Shape;8686;p65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87" name="Google Shape;8687;p65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88" name="Google Shape;8688;p65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89" name="Google Shape;8689;p65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8690" name="Google Shape;8690;p65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91" name="Google Shape;8691;p65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92" name="Google Shape;8692;p65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93" name="Google Shape;8693;p65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8694" name="Google Shape;8694;p65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95" name="Google Shape;8695;p65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96" name="Google Shape;8696;p65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97" name="Google Shape;8697;p65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98" name="Google Shape;8698;p65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699" name="Google Shape;8699;p65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8700" name="Google Shape;8700;p65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01" name="Google Shape;8701;p65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02" name="Google Shape;8702;p65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03" name="Google Shape;8703;p65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8704" name="Google Shape;8704;p65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05" name="Google Shape;8705;p65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06" name="Google Shape;8706;p65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07" name="Google Shape;8707;p65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8708" name="Google Shape;8708;p65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09" name="Google Shape;8709;p65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10" name="Google Shape;8710;p65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11" name="Google Shape;8711;p65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12" name="Google Shape;8712;p65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13" name="Google Shape;8713;p65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8714" name="Google Shape;8714;p65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15" name="Google Shape;8715;p65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16" name="Google Shape;8716;p65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717" name="Google Shape;8717;p65"/>
          <p:cNvSpPr/>
          <p:nvPr/>
        </p:nvSpPr>
        <p:spPr>
          <a:xfrm>
            <a:off x="2887926" y="2783744"/>
            <a:ext cx="226886" cy="214749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8718" name="Google Shape;8718;p65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8719" name="Google Shape;8719;p65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20" name="Google Shape;8720;p65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21" name="Google Shape;8721;p65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8722" name="Google Shape;8722;p65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23" name="Google Shape;8723;p65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24" name="Google Shape;8724;p65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25" name="Google Shape;8725;p65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26" name="Google Shape;8726;p65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27" name="Google Shape;8727;p65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28" name="Google Shape;8728;p65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29" name="Google Shape;8729;p65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30" name="Google Shape;8730;p65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8731" name="Google Shape;8731;p65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32" name="Google Shape;8732;p65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33" name="Google Shape;8733;p65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34" name="Google Shape;8734;p65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8735" name="Google Shape;8735;p65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36" name="Google Shape;8736;p65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37" name="Google Shape;8737;p65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8738" name="Google Shape;8738;p65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39" name="Google Shape;8739;p65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40" name="Google Shape;8740;p65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41" name="Google Shape;8741;p65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8742" name="Google Shape;8742;p65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43" name="Google Shape;8743;p65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44" name="Google Shape;8744;p65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45" name="Google Shape;8745;p65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46" name="Google Shape;8746;p65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47" name="Google Shape;8747;p65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8748" name="Google Shape;8748;p65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49" name="Google Shape;8749;p65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750" name="Google Shape;8750;p65"/>
          <p:cNvSpPr/>
          <p:nvPr/>
        </p:nvSpPr>
        <p:spPr>
          <a:xfrm>
            <a:off x="4895078" y="1924637"/>
            <a:ext cx="239693" cy="230680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8751" name="Google Shape;8751;p65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8752" name="Google Shape;8752;p65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53" name="Google Shape;8753;p65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54" name="Google Shape;8754;p65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55" name="Google Shape;8755;p65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56" name="Google Shape;8756;p65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57" name="Google Shape;8757;p65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58" name="Google Shape;8758;p65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59" name="Google Shape;8759;p65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8760" name="Google Shape;8760;p65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61" name="Google Shape;8761;p65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62" name="Google Shape;8762;p65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63" name="Google Shape;8763;p65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8764" name="Google Shape;8764;p65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65" name="Google Shape;8765;p65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66" name="Google Shape;8766;p65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67" name="Google Shape;8767;p65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68" name="Google Shape;8768;p65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8769" name="Google Shape;8769;p65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70" name="Google Shape;8770;p65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71" name="Google Shape;8771;p65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72" name="Google Shape;8772;p65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73" name="Google Shape;8773;p65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74" name="Google Shape;8774;p65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75" name="Google Shape;8775;p65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8776" name="Google Shape;8776;p65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77" name="Google Shape;8777;p65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78" name="Google Shape;8778;p65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79" name="Google Shape;8779;p65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8780" name="Google Shape;8780;p65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81" name="Google Shape;8781;p65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82" name="Google Shape;8782;p65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83" name="Google Shape;8783;p65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84" name="Google Shape;8784;p65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85" name="Google Shape;8785;p65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86" name="Google Shape;8786;p65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87" name="Google Shape;8787;p65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8788" name="Google Shape;8788;p65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89" name="Google Shape;8789;p65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90" name="Google Shape;8790;p65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91" name="Google Shape;8791;p65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92" name="Google Shape;8792;p65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793" name="Google Shape;8793;p65"/>
          <p:cNvSpPr/>
          <p:nvPr/>
        </p:nvSpPr>
        <p:spPr>
          <a:xfrm>
            <a:off x="4326623" y="2219489"/>
            <a:ext cx="234606" cy="217790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8794" name="Google Shape;8794;p65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8795" name="Google Shape;8795;p65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96" name="Google Shape;8796;p65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797" name="Google Shape;8797;p65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98" name="Google Shape;8798;p65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8799" name="Google Shape;8799;p65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00" name="Google Shape;8800;p65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801" name="Google Shape;8801;p65"/>
          <p:cNvSpPr/>
          <p:nvPr/>
        </p:nvSpPr>
        <p:spPr>
          <a:xfrm>
            <a:off x="5181287" y="2258928"/>
            <a:ext cx="230680" cy="138913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8802" name="Google Shape;8802;p65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8803" name="Google Shape;8803;p65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04" name="Google Shape;8804;p65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05" name="Google Shape;8805;p65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8806" name="Google Shape;8806;p65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07" name="Google Shape;8807;p65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808" name="Google Shape;8808;p65"/>
          <p:cNvSpPr/>
          <p:nvPr/>
        </p:nvSpPr>
        <p:spPr>
          <a:xfrm>
            <a:off x="6034832" y="2213044"/>
            <a:ext cx="230716" cy="230680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8809" name="Google Shape;8809;p65"/>
          <p:cNvSpPr/>
          <p:nvPr/>
        </p:nvSpPr>
        <p:spPr>
          <a:xfrm>
            <a:off x="6323794" y="2226545"/>
            <a:ext cx="230680" cy="203678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8810" name="Google Shape;8810;p65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8811" name="Google Shape;8811;p65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12" name="Google Shape;8812;p65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13" name="Google Shape;8813;p65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14" name="Google Shape;8814;p65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15" name="Google Shape;8815;p65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16" name="Google Shape;8816;p65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8817" name="Google Shape;8817;p65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18" name="Google Shape;8818;p65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19" name="Google Shape;8819;p65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20" name="Google Shape;8820;p65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21" name="Google Shape;8821;p65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22" name="Google Shape;8822;p65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23" name="Google Shape;8823;p65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8824" name="Google Shape;8824;p65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25" name="Google Shape;8825;p65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26" name="Google Shape;8826;p65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27" name="Google Shape;8827;p65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28" name="Google Shape;8828;p65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29" name="Google Shape;8829;p65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8830" name="Google Shape;8830;p65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31" name="Google Shape;8831;p65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32" name="Google Shape;8832;p65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33" name="Google Shape;8833;p65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34" name="Google Shape;8834;p65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8835" name="Google Shape;8835;p65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36" name="Google Shape;8836;p65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37" name="Google Shape;8837;p65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8838" name="Google Shape;8838;p65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39" name="Google Shape;8839;p65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40" name="Google Shape;8840;p65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8841" name="Google Shape;8841;p65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42" name="Google Shape;8842;p65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43" name="Google Shape;8843;p65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8844" name="Google Shape;8844;p65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45" name="Google Shape;8845;p65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46" name="Google Shape;8846;p65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8847" name="Google Shape;8847;p65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48" name="Google Shape;8848;p65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49" name="Google Shape;8849;p65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50" name="Google Shape;8850;p65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51" name="Google Shape;8851;p65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52" name="Google Shape;8852;p65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53" name="Google Shape;8853;p65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8854" name="Google Shape;8854;p65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55" name="Google Shape;8855;p65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56" name="Google Shape;8856;p65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57" name="Google Shape;8857;p65"/>
          <p:cNvGrpSpPr/>
          <p:nvPr/>
        </p:nvGrpSpPr>
        <p:grpSpPr>
          <a:xfrm>
            <a:off x="6604621" y="2495095"/>
            <a:ext cx="230698" cy="230698"/>
            <a:chOff x="5651375" y="3806450"/>
            <a:chExt cx="481825" cy="481825"/>
          </a:xfrm>
        </p:grpSpPr>
        <p:sp>
          <p:nvSpPr>
            <p:cNvPr id="8858" name="Google Shape;8858;p65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59" name="Google Shape;8859;p65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60" name="Google Shape;8860;p65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61" name="Google Shape;8861;p65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62" name="Google Shape;8862;p65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8863" name="Google Shape;8863;p65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64" name="Google Shape;8864;p65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65" name="Google Shape;8865;p65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66" name="Google Shape;8866;p65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8867" name="Google Shape;8867;p65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68" name="Google Shape;8868;p65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69" name="Google Shape;8869;p65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70" name="Google Shape;8870;p65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71" name="Google Shape;8871;p65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72" name="Google Shape;8872;p65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73" name="Google Shape;8873;p65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74" name="Google Shape;8874;p65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75" name="Google Shape;8875;p65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8876" name="Google Shape;8876;p65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77" name="Google Shape;8877;p65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78" name="Google Shape;8878;p65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79" name="Google Shape;8879;p65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80" name="Google Shape;8880;p65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81" name="Google Shape;8881;p65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8882" name="Google Shape;8882;p65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83" name="Google Shape;8883;p65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84" name="Google Shape;8884;p65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85" name="Google Shape;8885;p65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86" name="Google Shape;8886;p65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87" name="Google Shape;8887;p65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888" name="Google Shape;8888;p65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8889" name="Google Shape;8889;p65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90" name="Google Shape;8890;p65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91" name="Google Shape;8891;p65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92" name="Google Shape;8892;p65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93" name="Google Shape;8893;p65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94" name="Google Shape;8894;p65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95" name="Google Shape;8895;p65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96" name="Google Shape;8896;p65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97" name="Google Shape;8897;p65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98" name="Google Shape;8898;p65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899" name="Google Shape;8899;p65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00" name="Google Shape;8900;p65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01" name="Google Shape;8901;p65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8902" name="Google Shape;8902;p65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03" name="Google Shape;8903;p65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04" name="Google Shape;8904;p65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05" name="Google Shape;8905;p65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06" name="Google Shape;8906;p65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07" name="Google Shape;8907;p65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08" name="Google Shape;8908;p65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09" name="Google Shape;8909;p65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8910" name="Google Shape;8910;p65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11" name="Google Shape;8911;p65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12" name="Google Shape;8912;p65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13" name="Google Shape;8913;p65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14" name="Google Shape;8914;p65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15" name="Google Shape;8915;p65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8916" name="Google Shape;8916;p65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17" name="Google Shape;8917;p65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918" name="Google Shape;8918;p65"/>
          <p:cNvSpPr/>
          <p:nvPr/>
        </p:nvSpPr>
        <p:spPr>
          <a:xfrm>
            <a:off x="6312567" y="2775826"/>
            <a:ext cx="253134" cy="230584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8919" name="Google Shape;8919;p65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8920" name="Google Shape;8920;p65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21" name="Google Shape;8921;p65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22" name="Google Shape;8922;p65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8923" name="Google Shape;8923;p65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24" name="Google Shape;8924;p65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25" name="Google Shape;8925;p65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26" name="Google Shape;8926;p65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8927" name="Google Shape;8927;p65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28" name="Google Shape;8928;p65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29" name="Google Shape;8929;p65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30" name="Google Shape;8930;p65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8931" name="Google Shape;8931;p65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32" name="Google Shape;8932;p65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33" name="Google Shape;8933;p65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8934" name="Google Shape;8934;p65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35" name="Google Shape;8935;p65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36" name="Google Shape;8936;p65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8937" name="Google Shape;8937;p65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38" name="Google Shape;8938;p65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39" name="Google Shape;8939;p65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40" name="Google Shape;8940;p65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8941" name="Google Shape;8941;p65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42" name="Google Shape;8942;p65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43" name="Google Shape;8943;p65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44" name="Google Shape;8944;p65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8945" name="Google Shape;8945;p65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46" name="Google Shape;8946;p65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47" name="Google Shape;8947;p65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48" name="Google Shape;8948;p65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49" name="Google Shape;8949;p65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8950" name="Google Shape;8950;p65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51" name="Google Shape;8951;p65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52" name="Google Shape;8952;p65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53" name="Google Shape;8953;p65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54" name="Google Shape;8954;p65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8955" name="Google Shape;8955;p65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56" name="Google Shape;8956;p65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57" name="Google Shape;8957;p65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58" name="Google Shape;8958;p65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59" name="Google Shape;8959;p65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8960" name="Google Shape;8960;p65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61" name="Google Shape;8961;p65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62" name="Google Shape;8962;p65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63" name="Google Shape;8963;p65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8964" name="Google Shape;8964;p65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65" name="Google Shape;8965;p65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66" name="Google Shape;8966;p65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8967" name="Google Shape;8967;p65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68" name="Google Shape;8968;p65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69" name="Google Shape;8969;p65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8970" name="Google Shape;8970;p65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71" name="Google Shape;8971;p65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72" name="Google Shape;8972;p65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73" name="Google Shape;8973;p65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74" name="Google Shape;8974;p65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8975" name="Google Shape;8975;p65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76" name="Google Shape;8976;p65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77" name="Google Shape;8977;p65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78" name="Google Shape;8978;p65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79" name="Google Shape;8979;p65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80" name="Google Shape;8980;p65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8981" name="Google Shape;8981;p65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82" name="Google Shape;8982;p65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83" name="Google Shape;8983;p65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84" name="Google Shape;8984;p65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85" name="Google Shape;8985;p65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86" name="Google Shape;8986;p65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87" name="Google Shape;8987;p65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8988" name="Google Shape;8988;p65"/>
          <p:cNvSpPr/>
          <p:nvPr/>
        </p:nvSpPr>
        <p:spPr>
          <a:xfrm>
            <a:off x="3165768" y="3147289"/>
            <a:ext cx="239657" cy="231267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8989" name="Google Shape;8989;p65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8990" name="Google Shape;8990;p65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91" name="Google Shape;8991;p65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92" name="Google Shape;8992;p65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93" name="Google Shape;8993;p65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994" name="Google Shape;8994;p65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8995" name="Google Shape;8995;p65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96" name="Google Shape;8996;p65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97" name="Google Shape;8997;p65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98" name="Google Shape;8998;p65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99" name="Google Shape;8999;p65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00" name="Google Shape;9000;p65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01" name="Google Shape;9001;p65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02" name="Google Shape;9002;p65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03" name="Google Shape;9003;p65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04" name="Google Shape;9004;p65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05" name="Google Shape;9005;p65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9006" name="Google Shape;9006;p65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07" name="Google Shape;9007;p65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08" name="Google Shape;9008;p65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09" name="Google Shape;9009;p65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9010" name="Google Shape;9010;p65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11" name="Google Shape;9011;p65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12" name="Google Shape;9012;p65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13" name="Google Shape;9013;p65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014" name="Google Shape;9014;p65"/>
          <p:cNvSpPr/>
          <p:nvPr/>
        </p:nvSpPr>
        <p:spPr>
          <a:xfrm>
            <a:off x="1761380" y="3432587"/>
            <a:ext cx="206012" cy="231327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9015" name="Google Shape;9015;p65"/>
          <p:cNvSpPr/>
          <p:nvPr/>
        </p:nvSpPr>
        <p:spPr>
          <a:xfrm>
            <a:off x="2030024" y="3432587"/>
            <a:ext cx="232212" cy="231327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016" name="Google Shape;9016;p65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9017" name="Google Shape;9017;p65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18" name="Google Shape;9018;p65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19" name="Google Shape;9019;p65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20" name="Google Shape;9020;p65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9021" name="Google Shape;9021;p65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22" name="Google Shape;9022;p65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23" name="Google Shape;9023;p65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24" name="Google Shape;9024;p65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9025" name="Google Shape;9025;p65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26" name="Google Shape;9026;p65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27" name="Google Shape;9027;p65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28" name="Google Shape;9028;p65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29" name="Google Shape;9029;p65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9030" name="Google Shape;9030;p65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31" name="Google Shape;9031;p65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32" name="Google Shape;9032;p65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33" name="Google Shape;9033;p65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9034" name="Google Shape;9034;p65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35" name="Google Shape;9035;p65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036" name="Google Shape;9036;p65"/>
          <p:cNvSpPr/>
          <p:nvPr/>
        </p:nvSpPr>
        <p:spPr>
          <a:xfrm>
            <a:off x="3738299" y="3449350"/>
            <a:ext cx="232344" cy="197801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037" name="Google Shape;9037;p65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9038" name="Google Shape;9038;p65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39" name="Google Shape;9039;p65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40" name="Google Shape;9040;p65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9041" name="Google Shape;9041;p65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42" name="Google Shape;9042;p65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43" name="Google Shape;9043;p65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44" name="Google Shape;9044;p65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045" name="Google Shape;9045;p65"/>
          <p:cNvSpPr/>
          <p:nvPr/>
        </p:nvSpPr>
        <p:spPr>
          <a:xfrm>
            <a:off x="1748734" y="3758659"/>
            <a:ext cx="231303" cy="149087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9046" name="Google Shape;9046;p65"/>
          <p:cNvSpPr/>
          <p:nvPr/>
        </p:nvSpPr>
        <p:spPr>
          <a:xfrm>
            <a:off x="2025906" y="3717562"/>
            <a:ext cx="240447" cy="231279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047" name="Google Shape;9047;p65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9048" name="Google Shape;9048;p65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49" name="Google Shape;9049;p65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50" name="Google Shape;9050;p65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51" name="Google Shape;9051;p65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9052" name="Google Shape;9052;p65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53" name="Google Shape;9053;p65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54" name="Google Shape;9054;p65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55" name="Google Shape;9055;p65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9056" name="Google Shape;9056;p65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57" name="Google Shape;9057;p65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58" name="Google Shape;9058;p65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059" name="Google Shape;9059;p65"/>
          <p:cNvSpPr/>
          <p:nvPr/>
        </p:nvSpPr>
        <p:spPr>
          <a:xfrm>
            <a:off x="3169921" y="3717550"/>
            <a:ext cx="231351" cy="23130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9060" name="Google Shape;9060;p65"/>
          <p:cNvSpPr/>
          <p:nvPr/>
        </p:nvSpPr>
        <p:spPr>
          <a:xfrm>
            <a:off x="3456202" y="3717544"/>
            <a:ext cx="233589" cy="231315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061" name="Google Shape;9061;p65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9062" name="Google Shape;9062;p65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63" name="Google Shape;9063;p65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64" name="Google Shape;9064;p65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9065" name="Google Shape;9065;p65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66" name="Google Shape;9066;p65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67" name="Google Shape;9067;p65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068" name="Google Shape;9068;p65"/>
          <p:cNvSpPr/>
          <p:nvPr/>
        </p:nvSpPr>
        <p:spPr>
          <a:xfrm>
            <a:off x="1477990" y="4002951"/>
            <a:ext cx="204528" cy="230321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069" name="Google Shape;9069;p65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9070" name="Google Shape;9070;p65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71" name="Google Shape;9071;p65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72" name="Google Shape;9072;p65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73" name="Google Shape;9073;p65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74" name="Google Shape;9074;p65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9075" name="Google Shape;9075;p65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76" name="Google Shape;9076;p65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77" name="Google Shape;9077;p65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78" name="Google Shape;9078;p65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79" name="Google Shape;9079;p65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80" name="Google Shape;9080;p65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81" name="Google Shape;9081;p65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9082" name="Google Shape;9082;p65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83" name="Google Shape;9083;p65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084" name="Google Shape;9084;p65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9085" name="Google Shape;9085;p65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86" name="Google Shape;9086;p65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87" name="Google Shape;9087;p65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88" name="Google Shape;9088;p65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089" name="Google Shape;9089;p65"/>
          <p:cNvSpPr/>
          <p:nvPr/>
        </p:nvSpPr>
        <p:spPr>
          <a:xfrm>
            <a:off x="2889027" y="4010444"/>
            <a:ext cx="224684" cy="215336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9090" name="Google Shape;9090;p65"/>
          <p:cNvSpPr/>
          <p:nvPr/>
        </p:nvSpPr>
        <p:spPr>
          <a:xfrm>
            <a:off x="3183513" y="4002455"/>
            <a:ext cx="204169" cy="231315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091" name="Google Shape;9091;p65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9092" name="Google Shape;9092;p65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93" name="Google Shape;9093;p65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94" name="Google Shape;9094;p65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95" name="Google Shape;9095;p65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96" name="Google Shape;9096;p65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97" name="Google Shape;9097;p65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98" name="Google Shape;9098;p65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099" name="Google Shape;9099;p65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100" name="Google Shape;9100;p65"/>
          <p:cNvSpPr/>
          <p:nvPr/>
        </p:nvSpPr>
        <p:spPr>
          <a:xfrm>
            <a:off x="3779510" y="4002520"/>
            <a:ext cx="149925" cy="231183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101" name="Google Shape;9101;p65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9102" name="Google Shape;9102;p65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03" name="Google Shape;9103;p65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04" name="Google Shape;9104;p65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05" name="Google Shape;9105;p65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9106" name="Google Shape;9106;p65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07" name="Google Shape;9107;p65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08" name="Google Shape;9108;p65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09" name="Google Shape;9109;p65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9110" name="Google Shape;9110;p65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11" name="Google Shape;9111;p65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12" name="Google Shape;9112;p65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13" name="Google Shape;9113;p65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9114" name="Google Shape;9114;p65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15" name="Google Shape;9115;p65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16" name="Google Shape;9116;p65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17" name="Google Shape;9117;p65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18" name="Google Shape;9118;p65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9119" name="Google Shape;9119;p65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20" name="Google Shape;9120;p65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21" name="Google Shape;9121;p65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22" name="Google Shape;9122;p65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23" name="Google Shape;9123;p65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9124" name="Google Shape;9124;p65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25" name="Google Shape;9125;p65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126" name="Google Shape;9126;p65"/>
          <p:cNvSpPr/>
          <p:nvPr/>
        </p:nvSpPr>
        <p:spPr>
          <a:xfrm>
            <a:off x="5767230" y="3147265"/>
            <a:ext cx="189746" cy="231315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9127" name="Google Shape;9127;p65"/>
          <p:cNvSpPr/>
          <p:nvPr/>
        </p:nvSpPr>
        <p:spPr>
          <a:xfrm>
            <a:off x="6034533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9128" name="Google Shape;9128;p65"/>
          <p:cNvSpPr/>
          <p:nvPr/>
        </p:nvSpPr>
        <p:spPr>
          <a:xfrm>
            <a:off x="6323477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129" name="Google Shape;9129;p65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9130" name="Google Shape;9130;p65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31" name="Google Shape;9131;p65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32" name="Google Shape;9132;p65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9133" name="Google Shape;9133;p65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34" name="Google Shape;9134;p65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35" name="Google Shape;9135;p65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36" name="Google Shape;9136;p65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37" name="Google Shape;9137;p65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138" name="Google Shape;9138;p65"/>
          <p:cNvSpPr/>
          <p:nvPr/>
        </p:nvSpPr>
        <p:spPr>
          <a:xfrm>
            <a:off x="4326300" y="3439056"/>
            <a:ext cx="235252" cy="218388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139" name="Google Shape;9139;p65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9140" name="Google Shape;9140;p65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41" name="Google Shape;9141;p65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42" name="Google Shape;9142;p65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143" name="Google Shape;9143;p65"/>
          <p:cNvSpPr/>
          <p:nvPr/>
        </p:nvSpPr>
        <p:spPr>
          <a:xfrm>
            <a:off x="4899274" y="3455113"/>
            <a:ext cx="231303" cy="186275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9144" name="Google Shape;9144;p65"/>
          <p:cNvSpPr/>
          <p:nvPr/>
        </p:nvSpPr>
        <p:spPr>
          <a:xfrm>
            <a:off x="5180958" y="3478603"/>
            <a:ext cx="231339" cy="139296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145" name="Google Shape;9145;p65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9146" name="Google Shape;9146;p65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47" name="Google Shape;9147;p65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48" name="Google Shape;9148;p65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9149" name="Google Shape;9149;p65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50" name="Google Shape;9150;p65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51" name="Google Shape;9151;p65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9152" name="Google Shape;9152;p65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53" name="Google Shape;9153;p65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154" name="Google Shape;9154;p65"/>
          <p:cNvSpPr/>
          <p:nvPr/>
        </p:nvSpPr>
        <p:spPr>
          <a:xfrm>
            <a:off x="6323477" y="3446071"/>
            <a:ext cx="231315" cy="204360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155" name="Google Shape;9155;p65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9156" name="Google Shape;9156;p65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57" name="Google Shape;9157;p65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58" name="Google Shape;9158;p65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59" name="Google Shape;9159;p65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60" name="Google Shape;9160;p65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61" name="Google Shape;9161;p65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9162" name="Google Shape;9162;p65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63" name="Google Shape;9163;p65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64" name="Google Shape;9164;p65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65" name="Google Shape;9165;p65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9166" name="Google Shape;9166;p65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67" name="Google Shape;9167;p65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168" name="Google Shape;9168;p65"/>
          <p:cNvSpPr/>
          <p:nvPr/>
        </p:nvSpPr>
        <p:spPr>
          <a:xfrm>
            <a:off x="4619995" y="3717126"/>
            <a:ext cx="236832" cy="232152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169" name="Google Shape;9169;p65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9170" name="Google Shape;9170;p65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71" name="Google Shape;9171;p65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72" name="Google Shape;9172;p65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9173" name="Google Shape;9173;p65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74" name="Google Shape;9174;p65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75" name="Google Shape;9175;p65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76" name="Google Shape;9176;p65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177" name="Google Shape;9177;p65"/>
          <p:cNvSpPr/>
          <p:nvPr/>
        </p:nvSpPr>
        <p:spPr>
          <a:xfrm>
            <a:off x="5465186" y="3745122"/>
            <a:ext cx="231303" cy="176161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9178" name="Google Shape;9178;p65"/>
          <p:cNvSpPr/>
          <p:nvPr/>
        </p:nvSpPr>
        <p:spPr>
          <a:xfrm>
            <a:off x="5755392" y="3717544"/>
            <a:ext cx="213421" cy="231315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179" name="Google Shape;9179;p65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9180" name="Google Shape;9180;p65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81" name="Google Shape;9181;p65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82" name="Google Shape;9182;p65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83" name="Google Shape;9183;p65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84" name="Google Shape;9184;p65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9185" name="Google Shape;9185;p65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86" name="Google Shape;9186;p65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87" name="Google Shape;9187;p65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88" name="Google Shape;9188;p65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89" name="Google Shape;9189;p65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9190" name="Google Shape;9190;p65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91" name="Google Shape;9191;p65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92" name="Google Shape;9192;p65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93" name="Google Shape;9193;p65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94" name="Google Shape;9194;p65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9195" name="Google Shape;9195;p65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96" name="Google Shape;9196;p65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97" name="Google Shape;9197;p65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198" name="Google Shape;9198;p65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199" name="Google Shape;9199;p65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9200" name="Google Shape;9200;p65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01" name="Google Shape;9201;p65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02" name="Google Shape;9202;p65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203" name="Google Shape;9203;p65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9204" name="Google Shape;9204;p65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05" name="Google Shape;9205;p65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06" name="Google Shape;9206;p65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07" name="Google Shape;9207;p65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208" name="Google Shape;9208;p65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9209" name="Google Shape;9209;p65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10" name="Google Shape;9210;p65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211" name="Google Shape;9211;p65"/>
          <p:cNvSpPr/>
          <p:nvPr/>
        </p:nvSpPr>
        <p:spPr>
          <a:xfrm>
            <a:off x="5194956" y="4002473"/>
            <a:ext cx="203343" cy="231279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212" name="Google Shape;9212;p65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9213" name="Google Shape;9213;p65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14" name="Google Shape;9214;p65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215" name="Google Shape;9215;p65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9216" name="Google Shape;9216;p65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17" name="Google Shape;9217;p65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218" name="Google Shape;9218;p65"/>
          <p:cNvSpPr/>
          <p:nvPr/>
        </p:nvSpPr>
        <p:spPr>
          <a:xfrm>
            <a:off x="6089204" y="4002479"/>
            <a:ext cx="121977" cy="231267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219" name="Google Shape;9219;p65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9220" name="Google Shape;9220;p65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21" name="Google Shape;9221;p65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22" name="Google Shape;9222;p65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223" name="Google Shape;9223;p65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9224" name="Google Shape;9224;p65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25" name="Google Shape;9225;p65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226" name="Google Shape;9226;p65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9227" name="Google Shape;9227;p65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28" name="Google Shape;9228;p65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29" name="Google Shape;9229;p65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230" name="Google Shape;9230;p65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9231" name="Google Shape;9231;p65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32" name="Google Shape;9232;p65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33" name="Google Shape;9233;p65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234" name="Google Shape;9234;p65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9235" name="Google Shape;9235;p65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36" name="Google Shape;9236;p65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237" name="Google Shape;9237;p65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9238" name="Google Shape;9238;p65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39" name="Google Shape;9239;p65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240" name="Google Shape;9240;p65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9241" name="Google Shape;9241;p65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42" name="Google Shape;9242;p65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43" name="Google Shape;9243;p65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244" name="Google Shape;9244;p65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9245" name="Google Shape;9245;p65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46" name="Google Shape;9246;p65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47" name="Google Shape;9247;p65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248" name="Google Shape;9248;p65"/>
          <p:cNvSpPr/>
          <p:nvPr/>
        </p:nvSpPr>
        <p:spPr>
          <a:xfrm>
            <a:off x="7449253" y="3432563"/>
            <a:ext cx="231315" cy="231374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9249" name="Google Shape;9249;p65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9250" name="Google Shape;9250;p65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51" name="Google Shape;9251;p65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252" name="Google Shape;9252;p65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9253" name="Google Shape;9253;p65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54" name="Google Shape;9254;p65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9" name="Google Shape;9259;p6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260" name="Google Shape;9260;p66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9261" name="Google Shape;9261;p66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66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3" name="Google Shape;9263;p66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9264" name="Google Shape;9264;p66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66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6" name="Google Shape;9266;p66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9267" name="Google Shape;9267;p66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66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9" name="Google Shape;9269;p66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9270" name="Google Shape;9270;p66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66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72" name="Google Shape;9272;p66"/>
          <p:cNvSpPr/>
          <p:nvPr/>
        </p:nvSpPr>
        <p:spPr>
          <a:xfrm>
            <a:off x="3109167" y="2078344"/>
            <a:ext cx="354375" cy="350164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73" name="Google Shape;9273;p66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9274" name="Google Shape;9274;p66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66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6" name="Google Shape;9276;p66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9277" name="Google Shape;9277;p66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66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66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66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1" name="Google Shape;9281;p66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9282" name="Google Shape;9282;p66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66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66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5" name="Google Shape;9285;p66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9286" name="Google Shape;9286;p66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66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66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66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66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1" name="Google Shape;9291;p66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9292" name="Google Shape;9292;p66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66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66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5" name="Google Shape;9295;p66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9296" name="Google Shape;9296;p66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66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8" name="Google Shape;9298;p66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9299" name="Google Shape;9299;p66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66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01" name="Google Shape;9301;p66"/>
          <p:cNvSpPr/>
          <p:nvPr/>
        </p:nvSpPr>
        <p:spPr>
          <a:xfrm>
            <a:off x="1457026" y="2482308"/>
            <a:ext cx="304344" cy="348568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02" name="Google Shape;9302;p66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9303" name="Google Shape;9303;p66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66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5" name="Google Shape;9305;p66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9306" name="Google Shape;9306;p66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66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66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9" name="Google Shape;9309;p66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9310" name="Google Shape;9310;p66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66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12" name="Google Shape;9312;p66"/>
          <p:cNvSpPr/>
          <p:nvPr/>
        </p:nvSpPr>
        <p:spPr>
          <a:xfrm>
            <a:off x="5656501" y="1675220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3" name="Google Shape;9313;p66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9314" name="Google Shape;9314;p66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66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66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66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66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66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0" name="Google Shape;9320;p66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9321" name="Google Shape;9321;p66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66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3" name="Google Shape;9323;p66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9324" name="Google Shape;9324;p66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66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66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66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66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66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0" name="Google Shape;9330;p66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9331" name="Google Shape;9331;p66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66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66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4" name="Google Shape;9334;p66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9335" name="Google Shape;9335;p66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66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37" name="Google Shape;9337;p66"/>
          <p:cNvSpPr/>
          <p:nvPr/>
        </p:nvSpPr>
        <p:spPr>
          <a:xfrm>
            <a:off x="1856263" y="2480574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38" name="Google Shape;9338;p66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9339" name="Google Shape;9339;p66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66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1" name="Google Shape;9341;p66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9342" name="Google Shape;9342;p66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66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4" name="Google Shape;9344;p66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9345" name="Google Shape;9345;p66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66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7" name="Google Shape;9347;p66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9348" name="Google Shape;9348;p66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66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0" name="Google Shape;9350;p66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9351" name="Google Shape;9351;p66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66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66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4" name="Google Shape;9354;p66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9355" name="Google Shape;9355;p66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66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7" name="Google Shape;9357;p66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9358" name="Google Shape;9358;p66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66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66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66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66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66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66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5" name="Google Shape;9365;p66"/>
          <p:cNvSpPr/>
          <p:nvPr/>
        </p:nvSpPr>
        <p:spPr>
          <a:xfrm>
            <a:off x="2274374" y="1674849"/>
            <a:ext cx="347715" cy="347688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66" name="Google Shape;9366;p66"/>
          <p:cNvSpPr/>
          <p:nvPr/>
        </p:nvSpPr>
        <p:spPr>
          <a:xfrm>
            <a:off x="2300395" y="2077835"/>
            <a:ext cx="295675" cy="351183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67" name="Google Shape;9367;p66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9368" name="Google Shape;9368;p66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66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0" name="Google Shape;9370;p66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9371" name="Google Shape;9371;p66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66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3" name="Google Shape;9373;p66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9374" name="Google Shape;9374;p66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66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66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66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66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9" name="Google Shape;9379;p66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9380" name="Google Shape;9380;p66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66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66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66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4" name="Google Shape;9384;p66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9385" name="Google Shape;9385;p66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66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66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66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9" name="Google Shape;9389;p66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9390" name="Google Shape;9390;p66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91" name="Google Shape;9391;p66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9392" name="Google Shape;9392;p66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66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66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66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66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66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66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399" name="Google Shape;9399;p66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9400" name="Google Shape;9400;p66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66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2" name="Google Shape;9402;p66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9403" name="Google Shape;9403;p66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66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66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66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66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66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66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66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66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66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3" name="Google Shape;9413;p66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9414" name="Google Shape;9414;p66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66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6" name="Google Shape;9416;p66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9417" name="Google Shape;9417;p66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66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9" name="Google Shape;9419;p66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9420" name="Google Shape;9420;p66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66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2" name="Google Shape;9422;p66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9423" name="Google Shape;9423;p66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66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66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66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7" name="Google Shape;9427;p66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9428" name="Google Shape;9428;p66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66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0" name="Google Shape;9430;p66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9431" name="Google Shape;9431;p66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66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66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4" name="Google Shape;9434;p66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9435" name="Google Shape;9435;p66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66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66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66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39" name="Google Shape;9439;p66"/>
          <p:cNvSpPr/>
          <p:nvPr/>
        </p:nvSpPr>
        <p:spPr>
          <a:xfrm>
            <a:off x="6918333" y="2116860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40" name="Google Shape;9440;p66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9441" name="Google Shape;9441;p66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66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66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66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5" name="Google Shape;9445;p66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9446" name="Google Shape;9446;p66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66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48" name="Google Shape;9448;p66"/>
          <p:cNvSpPr/>
          <p:nvPr/>
        </p:nvSpPr>
        <p:spPr>
          <a:xfrm>
            <a:off x="1010400" y="3043597"/>
            <a:ext cx="349421" cy="348568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49" name="Google Shape;9449;p66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9450" name="Google Shape;9450;p66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66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2" name="Google Shape;9452;p66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9453" name="Google Shape;9453;p66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66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66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56" name="Google Shape;9456;p66"/>
          <p:cNvSpPr/>
          <p:nvPr/>
        </p:nvSpPr>
        <p:spPr>
          <a:xfrm>
            <a:off x="3110777" y="3042290"/>
            <a:ext cx="351155" cy="351183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57" name="Google Shape;9457;p66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9458" name="Google Shape;9458;p66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66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66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1" name="Google Shape;9461;p66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9462" name="Google Shape;9462;p66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66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66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66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66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66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66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66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66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1" name="Google Shape;9471;p66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9472" name="Google Shape;9472;p66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66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6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5" name="Google Shape;9475;p66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9476" name="Google Shape;9476;p66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66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6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9" name="Google Shape;9479;p66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9480" name="Google Shape;9480;p66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66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2" name="Google Shape;9482;p66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9483" name="Google Shape;9483;p66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66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66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66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66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66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66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66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66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2" name="Google Shape;9492;p66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9493" name="Google Shape;9493;p66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66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66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6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7" name="Google Shape;9497;p66"/>
          <p:cNvSpPr/>
          <p:nvPr/>
        </p:nvSpPr>
        <p:spPr>
          <a:xfrm>
            <a:off x="1434487" y="3465532"/>
            <a:ext cx="349421" cy="34768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98" name="Google Shape;9498;p66"/>
          <p:cNvSpPr/>
          <p:nvPr/>
        </p:nvSpPr>
        <p:spPr>
          <a:xfrm>
            <a:off x="1460494" y="3872756"/>
            <a:ext cx="297409" cy="3494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99" name="Google Shape;9499;p66"/>
          <p:cNvSpPr/>
          <p:nvPr/>
        </p:nvSpPr>
        <p:spPr>
          <a:xfrm>
            <a:off x="3539685" y="3081754"/>
            <a:ext cx="348541" cy="2722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00" name="Google Shape;9500;p66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9501" name="Google Shape;9501;p66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66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66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66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6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6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6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6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6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6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6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6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6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6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5" name="Google Shape;9515;p66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9516" name="Google Shape;9516;p66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66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8" name="Google Shape;9518;p66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9519" name="Google Shape;9519;p66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66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66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2" name="Google Shape;9522;p66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9523" name="Google Shape;9523;p66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66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66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6" name="Google Shape;9526;p66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9527" name="Google Shape;9527;p66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66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66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66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66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2" name="Google Shape;9532;p66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9533" name="Google Shape;9533;p66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66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66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66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7" name="Google Shape;9537;p66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9538" name="Google Shape;9538;p66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66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40" name="Google Shape;9540;p66"/>
          <p:cNvSpPr/>
          <p:nvPr/>
        </p:nvSpPr>
        <p:spPr>
          <a:xfrm>
            <a:off x="1916080" y="3464665"/>
            <a:ext cx="229792" cy="34942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41" name="Google Shape;9541;p66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9542" name="Google Shape;9542;p66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66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66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45" name="Google Shape;9545;p66"/>
          <p:cNvSpPr/>
          <p:nvPr/>
        </p:nvSpPr>
        <p:spPr>
          <a:xfrm>
            <a:off x="3991648" y="3043074"/>
            <a:ext cx="304344" cy="349614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46" name="Google Shape;9546;p66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9547" name="Google Shape;9547;p66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66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9" name="Google Shape;9549;p66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9550" name="Google Shape;9550;p66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66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66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66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66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5" name="Google Shape;9555;p66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9556" name="Google Shape;9556;p66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66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66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66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66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61" name="Google Shape;9561;p66"/>
          <p:cNvSpPr/>
          <p:nvPr/>
        </p:nvSpPr>
        <p:spPr>
          <a:xfrm>
            <a:off x="6072955" y="3465738"/>
            <a:ext cx="351155" cy="34727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62" name="Google Shape;9562;p66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9563" name="Google Shape;9563;p66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66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66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6" name="Google Shape;9566;p66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9567" name="Google Shape;9567;p66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66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66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66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66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66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3" name="Google Shape;9573;p66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9574" name="Google Shape;9574;p66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66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66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7" name="Google Shape;9577;p66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9578" name="Google Shape;9578;p66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66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66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1" name="Google Shape;9581;p66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9582" name="Google Shape;9582;p66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66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66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66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6" name="Google Shape;9586;p66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9587" name="Google Shape;9587;p66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66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9" name="Google Shape;9589;p66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9590" name="Google Shape;9590;p66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6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2" name="Google Shape;9592;p66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9593" name="Google Shape;9593;p66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66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66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66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7" name="Google Shape;9597;p66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9598" name="Google Shape;9598;p66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66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66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66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2" name="Google Shape;9602;p66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9603" name="Google Shape;9603;p66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66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66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66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66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66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66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0" name="Google Shape;9610;p66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9611" name="Google Shape;9611;p66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66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13" name="Google Shape;9613;p66"/>
          <p:cNvSpPr/>
          <p:nvPr/>
        </p:nvSpPr>
        <p:spPr>
          <a:xfrm>
            <a:off x="7766392" y="3043157"/>
            <a:ext cx="348541" cy="349449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14" name="Google Shape;9614;p66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9615" name="Google Shape;9615;p66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66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66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6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19" name="Google Shape;9619;p66"/>
          <p:cNvSpPr/>
          <p:nvPr/>
        </p:nvSpPr>
        <p:spPr>
          <a:xfrm>
            <a:off x="2697656" y="3464445"/>
            <a:ext cx="352036" cy="349862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20" name="Google Shape;9620;p66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9621" name="Google Shape;9621;p66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66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66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4" name="Google Shape;9624;p66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9625" name="Google Shape;9625;p66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66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66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66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66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66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66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2" name="Google Shape;9632;p66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9633" name="Google Shape;9633;p66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66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35" name="Google Shape;9635;p66"/>
          <p:cNvSpPr/>
          <p:nvPr/>
        </p:nvSpPr>
        <p:spPr>
          <a:xfrm>
            <a:off x="4804311" y="3873032"/>
            <a:ext cx="348568" cy="34887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36" name="Google Shape;9636;p66"/>
          <p:cNvSpPr/>
          <p:nvPr/>
        </p:nvSpPr>
        <p:spPr>
          <a:xfrm>
            <a:off x="6919200" y="3052541"/>
            <a:ext cx="348568" cy="330680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37" name="Google Shape;9637;p66"/>
          <p:cNvSpPr/>
          <p:nvPr/>
        </p:nvSpPr>
        <p:spPr>
          <a:xfrm>
            <a:off x="6918333" y="3502808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38" name="Google Shape;9638;p66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9639" name="Google Shape;9639;p66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66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66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66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3" name="Google Shape;9643;p66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9644" name="Google Shape;9644;p66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66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66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66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66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66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66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5" name="Google Shape;9655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656" name="Google Shape;9656;p67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9657" name="Google Shape;9657;p67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67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67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67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1" name="Google Shape;9661;p67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9662" name="Google Shape;9662;p67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67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67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67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6" name="Google Shape;9666;p67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9667" name="Google Shape;9667;p67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67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67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67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1" name="Google Shape;9671;p67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9672" name="Google Shape;9672;p67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67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4" name="Google Shape;9674;p67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9675" name="Google Shape;9675;p67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7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67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67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9" name="Google Shape;9679;p67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9680" name="Google Shape;9680;p67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67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67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67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4" name="Google Shape;9684;p67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9685" name="Google Shape;9685;p67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67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7" name="Google Shape;9687;p67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9688" name="Google Shape;9688;p67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67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67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67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2" name="Google Shape;9692;p67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9693" name="Google Shape;9693;p67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67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67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7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7" name="Google Shape;9697;p67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9698" name="Google Shape;9698;p67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67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67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67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2" name="Google Shape;9702;p67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9703" name="Google Shape;9703;p67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67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67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67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7" name="Google Shape;9707;p67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9708" name="Google Shape;9708;p67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67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67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67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67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3" name="Google Shape;9713;p67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9714" name="Google Shape;9714;p67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7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6" name="Google Shape;9716;p67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9717" name="Google Shape;9717;p67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67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67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67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67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67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3" name="Google Shape;9723;p67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9724" name="Google Shape;9724;p67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67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67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67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8" name="Google Shape;9728;p67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9729" name="Google Shape;9729;p67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67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67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67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3" name="Google Shape;9733;p67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9734" name="Google Shape;9734;p67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67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67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67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8" name="Google Shape;9738;p67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9739" name="Google Shape;9739;p67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67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67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67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3" name="Google Shape;9743;p67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9744" name="Google Shape;9744;p67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7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67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67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7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9" name="Google Shape;9749;p67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9750" name="Google Shape;9750;p67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67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67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67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67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5" name="Google Shape;9755;p67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9756" name="Google Shape;9756;p67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67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7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7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0" name="Google Shape;9760;p67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9761" name="Google Shape;9761;p67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7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3" name="Google Shape;9763;p67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9764" name="Google Shape;9764;p67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67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7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67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67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9" name="Google Shape;9769;p67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9770" name="Google Shape;9770;p67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67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67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7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4" name="Google Shape;9774;p67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9775" name="Google Shape;9775;p67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7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7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7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9" name="Google Shape;9779;p67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9780" name="Google Shape;9780;p67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67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67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3" name="Google Shape;9783;p67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9784" name="Google Shape;9784;p67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67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6" name="Google Shape;9786;p67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9787" name="Google Shape;9787;p67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67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67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67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1" name="Google Shape;9791;p67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9792" name="Google Shape;9792;p67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67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67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67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6" name="Google Shape;9796;p67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9797" name="Google Shape;9797;p67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67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9" name="Google Shape;9799;p67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9800" name="Google Shape;9800;p67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7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7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3" name="Google Shape;9803;p67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9804" name="Google Shape;9804;p67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7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7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7" name="Google Shape;9807;p67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9808" name="Google Shape;9808;p67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7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7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1" name="Google Shape;9811;p67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9812" name="Google Shape;9812;p67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67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67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67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6" name="Google Shape;9816;p67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9817" name="Google Shape;9817;p67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67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67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7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1" name="Google Shape;9821;p67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9822" name="Google Shape;9822;p67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7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4" name="Google Shape;9824;p67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9825" name="Google Shape;9825;p67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67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67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8" name="Google Shape;9828;p67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9829" name="Google Shape;9829;p67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67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67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7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3" name="Google Shape;9833;p67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9834" name="Google Shape;9834;p67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67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7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67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8" name="Google Shape;9838;p67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9839" name="Google Shape;9839;p67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7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67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2" name="Google Shape;9842;p67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9843" name="Google Shape;9843;p67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7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7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7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7" name="Google Shape;9847;p67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9848" name="Google Shape;9848;p67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67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7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7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2" name="Google Shape;9852;p67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9853" name="Google Shape;9853;p67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67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67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67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67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8" name="Google Shape;9858;p67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9859" name="Google Shape;9859;p67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67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67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67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67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4" name="Google Shape;9864;p67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9865" name="Google Shape;9865;p67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67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7" name="Google Shape;9867;p67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9868" name="Google Shape;9868;p67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67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67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67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2" name="Google Shape;9872;p67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9873" name="Google Shape;9873;p67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67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67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67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7" name="Google Shape;9877;p67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9878" name="Google Shape;9878;p67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67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67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1" name="Google Shape;9881;p67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9882" name="Google Shape;9882;p67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67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67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67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67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67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67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9" name="Google Shape;9889;p67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9890" name="Google Shape;9890;p67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67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67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67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67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5" name="Google Shape;9895;p67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9896" name="Google Shape;9896;p67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67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67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67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0" name="Google Shape;9900;p67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9901" name="Google Shape;9901;p67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67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67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67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5" name="Google Shape;9905;p67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9906" name="Google Shape;9906;p67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67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67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67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67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1" name="Google Shape;9911;p67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9912" name="Google Shape;9912;p67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67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67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67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67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7" name="Google Shape;9917;p67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9918" name="Google Shape;9918;p67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67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67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67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67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67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67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67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6" name="Google Shape;9926;p67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9927" name="Google Shape;9927;p67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7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67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67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67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67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3" name="Google Shape;9933;p67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9934" name="Google Shape;9934;p67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67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67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67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8" name="Google Shape;9938;p67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9939" name="Google Shape;9939;p67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67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67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67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67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67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67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67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67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67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67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0" name="Google Shape;9950;p67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9951" name="Google Shape;9951;p67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67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67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67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67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67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7" name="Google Shape;9957;p67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9958" name="Google Shape;9958;p67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67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67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67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2" name="Google Shape;9962;p67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9963" name="Google Shape;9963;p67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67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67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67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7" name="Google Shape;9967;p67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9968" name="Google Shape;9968;p67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67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67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67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2" name="Google Shape;9972;p67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9973" name="Google Shape;9973;p67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67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67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67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7" name="Google Shape;9977;p67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9978" name="Google Shape;9978;p67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67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67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67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67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67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4" name="Google Shape;9984;p67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9985" name="Google Shape;9985;p67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67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67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8" name="Google Shape;9988;p67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9989" name="Google Shape;9989;p67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67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67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2" name="Google Shape;9992;p67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9993" name="Google Shape;9993;p67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67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67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67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67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67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67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67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1" name="Google Shape;10001;p67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10002" name="Google Shape;10002;p67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67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67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67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67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67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67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9" name="Google Shape;10009;p67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10010" name="Google Shape;10010;p67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67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67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67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4" name="Google Shape;10014;p67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10015" name="Google Shape;10015;p67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67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67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67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67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0" name="Google Shape;10020;p67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10021" name="Google Shape;10021;p67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67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67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67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67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67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67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67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9" name="Google Shape;10029;p67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10030" name="Google Shape;10030;p67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67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2" name="Google Shape;10032;p67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10033" name="Google Shape;10033;p67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67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67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67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67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8" name="Google Shape;10038;p67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10039" name="Google Shape;10039;p67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67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67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2" name="Google Shape;10042;p67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10043" name="Google Shape;10043;p67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67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67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67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67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67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67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7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1" name="Google Shape;10051;p67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10052" name="Google Shape;10052;p67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7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7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7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7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7" name="Google Shape;10057;p67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10058" name="Google Shape;10058;p67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7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7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7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7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7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7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5" name="Google Shape;10065;p67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10066" name="Google Shape;10066;p67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7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7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7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7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7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7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7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7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5" name="Google Shape;10075;p67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10076" name="Google Shape;10076;p67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67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7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7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7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7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7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3" name="Google Shape;10083;p67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10084" name="Google Shape;10084;p67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7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7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7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8" name="Google Shape;10088;p67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10089" name="Google Shape;10089;p67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7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7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7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7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7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67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6" name="Google Shape;10096;p67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10097" name="Google Shape;10097;p67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7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7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7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7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7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7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4" name="Google Shape;10104;p67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10105" name="Google Shape;10105;p67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67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67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67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67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67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67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12" name="Google Shape;10112;p67"/>
          <p:cNvSpPr/>
          <p:nvPr/>
        </p:nvSpPr>
        <p:spPr>
          <a:xfrm>
            <a:off x="4561689" y="3882759"/>
            <a:ext cx="7530" cy="846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13" name="Google Shape;10113;p67"/>
          <p:cNvSpPr/>
          <p:nvPr/>
        </p:nvSpPr>
        <p:spPr>
          <a:xfrm>
            <a:off x="4562111" y="3883578"/>
            <a:ext cx="6685" cy="872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14" name="Google Shape;10114;p67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10115" name="Google Shape;10115;p67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67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67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67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67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67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67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2" name="Google Shape;10122;p67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10123" name="Google Shape;10123;p67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67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67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67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67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67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67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67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1" name="Google Shape;10131;p67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10132" name="Google Shape;10132;p67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67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67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67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67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67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8" name="Google Shape;10138;p67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10139" name="Google Shape;10139;p67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67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67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67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67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4" name="Google Shape;10144;p67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10145" name="Google Shape;10145;p67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67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67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67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67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67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67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2" name="Google Shape;10152;p67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10153" name="Google Shape;10153;p67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67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67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67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67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67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9" name="Google Shape;10159;p67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10160" name="Google Shape;10160;p67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67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67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3" name="Google Shape;10163;p67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10164" name="Google Shape;10164;p67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67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67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67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67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67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67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67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2" name="Google Shape;10172;p67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10173" name="Google Shape;10173;p67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67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67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67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67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67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67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67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7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7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67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4" name="Google Shape;10184;p67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10185" name="Google Shape;10185;p67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67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67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67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67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67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1" name="Google Shape;10191;p67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10192" name="Google Shape;10192;p67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67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67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67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67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7" name="Google Shape;10197;p67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10198" name="Google Shape;10198;p67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67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67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67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7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7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7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67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6" name="Google Shape;10206;p67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10207" name="Google Shape;10207;p67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7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67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67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67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67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67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4" name="Google Shape;10214;p67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10215" name="Google Shape;10215;p67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67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67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67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67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67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7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67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3" name="Google Shape;10223;p67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10224" name="Google Shape;10224;p67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67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67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67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67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67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67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67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67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3" name="Google Shape;10233;p67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10234" name="Google Shape;10234;p67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67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67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7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67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239" name="Google Shape;10239;p67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240" name="Google Shape;10240;p67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241" name="Google Shape;10241;p67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67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43" name="Google Shape;10243;p67"/>
          <p:cNvSpPr/>
          <p:nvPr/>
        </p:nvSpPr>
        <p:spPr>
          <a:xfrm>
            <a:off x="2747818" y="2515053"/>
            <a:ext cx="319692" cy="337331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8" name="Google Shape;10248;p6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0249" name="Google Shape;10249;p68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10250" name="Google Shape;10250;p68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68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2" name="Google Shape;10252;p68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10253" name="Google Shape;10253;p68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68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5" name="Google Shape;10255;p68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10256" name="Google Shape;10256;p68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68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68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68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68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68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2" name="Google Shape;10262;p68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10263" name="Google Shape;10263;p68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68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5" name="Google Shape;10265;p68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10266" name="Google Shape;10266;p68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68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68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68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68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68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68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68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4" name="Google Shape;10274;p68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10275" name="Google Shape;10275;p68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68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7" name="Google Shape;10277;p68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10278" name="Google Shape;10278;p68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68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0" name="Google Shape;10280;p68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10281" name="Google Shape;10281;p68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68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3" name="Google Shape;10283;p68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10284" name="Google Shape;10284;p68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68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86" name="Google Shape;10286;p68"/>
          <p:cNvSpPr/>
          <p:nvPr/>
        </p:nvSpPr>
        <p:spPr>
          <a:xfrm>
            <a:off x="7283043" y="1747658"/>
            <a:ext cx="331821" cy="332705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87" name="Google Shape;10287;p68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10288" name="Google Shape;10288;p68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68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0" name="Google Shape;10290;p68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10291" name="Google Shape;10291;p68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68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3" name="Google Shape;10293;p68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10294" name="Google Shape;10294;p68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68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6" name="Google Shape;10296;p68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10297" name="Google Shape;10297;p68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68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68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68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68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68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3" name="Google Shape;10303;p68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10304" name="Google Shape;10304;p68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68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68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7" name="Google Shape;10307;p68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10308" name="Google Shape;10308;p68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68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68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68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2" name="Google Shape;10312;p68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10313" name="Google Shape;10313;p68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68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68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68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17" name="Google Shape;10317;p68"/>
          <p:cNvSpPr/>
          <p:nvPr/>
        </p:nvSpPr>
        <p:spPr>
          <a:xfrm>
            <a:off x="5632801" y="2523575"/>
            <a:ext cx="333590" cy="332705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18" name="Google Shape;10318;p68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10319" name="Google Shape;10319;p68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68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68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22" name="Google Shape;10322;p68"/>
          <p:cNvSpPr/>
          <p:nvPr/>
        </p:nvSpPr>
        <p:spPr>
          <a:xfrm>
            <a:off x="1920983" y="1688671"/>
            <a:ext cx="330964" cy="330521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23" name="Google Shape;10323;p68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10324" name="Google Shape;10324;p68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68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68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68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68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68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68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31" name="Google Shape;10331;p68"/>
          <p:cNvSpPr/>
          <p:nvPr/>
        </p:nvSpPr>
        <p:spPr>
          <a:xfrm>
            <a:off x="1913589" y="2503535"/>
            <a:ext cx="345752" cy="332705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32" name="Google Shape;10332;p68"/>
          <p:cNvSpPr/>
          <p:nvPr/>
        </p:nvSpPr>
        <p:spPr>
          <a:xfrm>
            <a:off x="3988517" y="1718054"/>
            <a:ext cx="332705" cy="331821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33" name="Google Shape;10333;p68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10334" name="Google Shape;10334;p68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68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68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7" name="Google Shape;10337;p68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10338" name="Google Shape;10338;p68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68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68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68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2" name="Google Shape;10342;p68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10343" name="Google Shape;10343;p68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68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68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6" name="Google Shape;10346;p68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10347" name="Google Shape;10347;p68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68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68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0" name="Google Shape;10350;p68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10351" name="Google Shape;10351;p68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68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68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68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68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68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68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58" name="Google Shape;10358;p68"/>
          <p:cNvSpPr/>
          <p:nvPr/>
        </p:nvSpPr>
        <p:spPr>
          <a:xfrm>
            <a:off x="7303069" y="2543173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59" name="Google Shape;10359;p68"/>
          <p:cNvSpPr/>
          <p:nvPr/>
        </p:nvSpPr>
        <p:spPr>
          <a:xfrm>
            <a:off x="2332159" y="1698014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60" name="Google Shape;10360;p68"/>
          <p:cNvSpPr/>
          <p:nvPr/>
        </p:nvSpPr>
        <p:spPr>
          <a:xfrm>
            <a:off x="2481948" y="2096850"/>
            <a:ext cx="19184" cy="57524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61" name="Google Shape;10361;p68"/>
          <p:cNvSpPr/>
          <p:nvPr/>
        </p:nvSpPr>
        <p:spPr>
          <a:xfrm>
            <a:off x="2407924" y="2121367"/>
            <a:ext cx="51415" cy="36488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62" name="Google Shape;10362;p68"/>
          <p:cNvSpPr/>
          <p:nvPr/>
        </p:nvSpPr>
        <p:spPr>
          <a:xfrm>
            <a:off x="2526367" y="2123026"/>
            <a:ext cx="47932" cy="35686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63" name="Google Shape;10363;p68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10364" name="Google Shape;10364;p68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68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68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7" name="Google Shape;10367;p68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10368" name="Google Shape;10368;p68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68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68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68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68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3" name="Google Shape;10373;p68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10374" name="Google Shape;10374;p68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68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6" name="Google Shape;10376;p68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10377" name="Google Shape;10377;p68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68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68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68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8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8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83" name="Google Shape;10383;p68"/>
          <p:cNvSpPr/>
          <p:nvPr/>
        </p:nvSpPr>
        <p:spPr>
          <a:xfrm>
            <a:off x="6461002" y="1706500"/>
            <a:ext cx="330079" cy="33422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84" name="Google Shape;10384;p68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10385" name="Google Shape;10385;p68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68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68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68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68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68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68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2" name="Google Shape;10392;p68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10393" name="Google Shape;10393;p68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68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68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68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7" name="Google Shape;10397;p68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10398" name="Google Shape;10398;p68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68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68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68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68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68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68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05" name="Google Shape;10405;p68"/>
          <p:cNvSpPr/>
          <p:nvPr/>
        </p:nvSpPr>
        <p:spPr>
          <a:xfrm>
            <a:off x="2744635" y="1688450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06" name="Google Shape;10406;p68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10407" name="Google Shape;10407;p68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68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68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68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11" name="Google Shape;10411;p68"/>
          <p:cNvSpPr/>
          <p:nvPr/>
        </p:nvSpPr>
        <p:spPr>
          <a:xfrm>
            <a:off x="2743336" y="2504724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12" name="Google Shape;10412;p68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10413" name="Google Shape;10413;p68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68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5" name="Google Shape;10415;p68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10416" name="Google Shape;10416;p68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68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68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68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68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1" name="Google Shape;10421;p68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10422" name="Google Shape;10422;p68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68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68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68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68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68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68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29" name="Google Shape;10429;p68"/>
          <p:cNvSpPr/>
          <p:nvPr/>
        </p:nvSpPr>
        <p:spPr>
          <a:xfrm>
            <a:off x="6887812" y="1708462"/>
            <a:ext cx="291767" cy="33096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30" name="Google Shape;10430;p68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10431" name="Google Shape;10431;p68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8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68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68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5" name="Google Shape;10435;p68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10436" name="Google Shape;10436;p68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8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8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68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40" name="Google Shape;10440;p68"/>
          <p:cNvSpPr/>
          <p:nvPr/>
        </p:nvSpPr>
        <p:spPr>
          <a:xfrm>
            <a:off x="7730211" y="2131705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41" name="Google Shape;10441;p68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10442" name="Google Shape;10442;p68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8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8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5" name="Google Shape;10445;p68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10446" name="Google Shape;10446;p68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8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68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68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0" name="Google Shape;10450;p68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10451" name="Google Shape;10451;p68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68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68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68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68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6" name="Google Shape;10456;p68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10457" name="Google Shape;10457;p68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68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68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0" name="Google Shape;10460;p68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10461" name="Google Shape;10461;p68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68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68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68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8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68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68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8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8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8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1" name="Google Shape;10471;p68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10472" name="Google Shape;10472;p68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68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68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68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6" name="Google Shape;10476;p68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10477" name="Google Shape;10477;p68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68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68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68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68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2" name="Google Shape;10482;p68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10483" name="Google Shape;10483;p68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68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68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68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7" name="Google Shape;10487;p68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10488" name="Google Shape;10488;p68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68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0" name="Google Shape;10490;p68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10491" name="Google Shape;10491;p68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68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68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68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68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6" name="Google Shape;10496;p68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10497" name="Google Shape;10497;p68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68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68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68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68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68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68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68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68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68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7" name="Google Shape;10507;p68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10508" name="Google Shape;10508;p68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68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0" name="Google Shape;10510;p68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10511" name="Google Shape;10511;p68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68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68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4" name="Google Shape;10514;p68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10515" name="Google Shape;10515;p68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68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68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68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68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68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68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68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68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4" name="Google Shape;10524;p68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10525" name="Google Shape;10525;p68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68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68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8" name="Google Shape;10528;p68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10529" name="Google Shape;10529;p68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68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68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68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3" name="Google Shape;10533;p68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10534" name="Google Shape;10534;p68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68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8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68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68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9" name="Google Shape;10539;p68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10540" name="Google Shape;10540;p68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68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68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68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68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5" name="Google Shape;10545;p68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10546" name="Google Shape;10546;p68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68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8" name="Google Shape;10548;p68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10549" name="Google Shape;10549;p68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68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68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68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68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4" name="Google Shape;10554;p68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10555" name="Google Shape;10555;p68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8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8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68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68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68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68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68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68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4" name="Google Shape;10564;p68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10565" name="Google Shape;10565;p68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68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68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68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68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68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68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68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68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68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68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6" name="Google Shape;10576;p68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10577" name="Google Shape;10577;p68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68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68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68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1" name="Google Shape;10581;p68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10582" name="Google Shape;10582;p68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68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68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68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68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68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8" name="Google Shape;10588;p68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10589" name="Google Shape;10589;p68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68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68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68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68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68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5" name="Google Shape;10595;p68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10596" name="Google Shape;10596;p68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68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68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68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68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68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68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68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4" name="Google Shape;10604;p68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10605" name="Google Shape;10605;p68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68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68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68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68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68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1" name="Google Shape;10611;p68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10612" name="Google Shape;10612;p68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68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68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68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6" name="Google Shape;10616;p68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10617" name="Google Shape;10617;p68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68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68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68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68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68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68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68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68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68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7" name="Google Shape;10627;p68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10628" name="Google Shape;10628;p68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68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68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68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68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68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4" name="Google Shape;10634;p68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10635" name="Google Shape;10635;p68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68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68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68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68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68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68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2" name="Google Shape;10642;p68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10643" name="Google Shape;10643;p68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68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68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68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68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68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68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68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68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68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68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4" name="Google Shape;10654;p68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10655" name="Google Shape;10655;p68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68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68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68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68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68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68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2" name="Google Shape;10662;p68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10663" name="Google Shape;10663;p68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68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68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68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68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68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68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68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68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68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68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68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68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6" name="Google Shape;10676;p68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10677" name="Google Shape;10677;p68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68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68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68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68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2" name="Google Shape;10682;p68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10683" name="Google Shape;10683;p68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68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68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68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68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8" name="Google Shape;10688;p68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10689" name="Google Shape;10689;p68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68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68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2" name="Google Shape;10692;p68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10693" name="Google Shape;10693;p68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68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5" name="Google Shape;10695;p68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10696" name="Google Shape;10696;p68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68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68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68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8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8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2" name="Google Shape;10702;p68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10703" name="Google Shape;10703;p68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8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8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6" name="Google Shape;10706;p68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10707" name="Google Shape;10707;p68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8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8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8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1" name="Google Shape;10711;p68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10712" name="Google Shape;10712;p68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8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8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8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8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68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68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8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68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68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2" name="Google Shape;10722;p68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10723" name="Google Shape;10723;p68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68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8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8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8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68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9" name="Google Shape;10729;p68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10730" name="Google Shape;10730;p68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8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68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68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8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8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6" name="Google Shape;10736;p68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10737" name="Google Shape;10737;p68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68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68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8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8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8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3" name="Google Shape;10743;p68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10744" name="Google Shape;10744;p68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68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68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68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8" name="Google Shape;10748;p68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10749" name="Google Shape;10749;p68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68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68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2" name="Google Shape;10752;p68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10753" name="Google Shape;10753;p68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68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68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68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68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68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9" name="Google Shape;10759;p68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10760" name="Google Shape;10760;p68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68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68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68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4" name="Google Shape;10764;p68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10765" name="Google Shape;10765;p68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68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68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8" name="Google Shape;10768;p68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10769" name="Google Shape;10769;p68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68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68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0772" name="Google Shape;10772;p68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0773" name="Google Shape;10773;p68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10774" name="Google Shape;10774;p68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8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8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8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8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3" name="Google Shape;10783;p6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0784" name="Google Shape;10784;p69"/>
          <p:cNvSpPr/>
          <p:nvPr/>
        </p:nvSpPr>
        <p:spPr>
          <a:xfrm>
            <a:off x="1179006" y="1683910"/>
            <a:ext cx="297772" cy="343672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5" name="Google Shape;10785;p69"/>
          <p:cNvSpPr/>
          <p:nvPr/>
        </p:nvSpPr>
        <p:spPr>
          <a:xfrm>
            <a:off x="1151710" y="2099169"/>
            <a:ext cx="352365" cy="311637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6" name="Google Shape;10786;p69"/>
          <p:cNvSpPr/>
          <p:nvPr/>
        </p:nvSpPr>
        <p:spPr>
          <a:xfrm>
            <a:off x="1159373" y="2477627"/>
            <a:ext cx="337038" cy="343537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87" name="Google Shape;10787;p69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10788" name="Google Shape;10788;p69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69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69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69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2" name="Google Shape;10792;p69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10793" name="Google Shape;10793;p69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69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95" name="Google Shape;10795;p69"/>
          <p:cNvSpPr/>
          <p:nvPr/>
        </p:nvSpPr>
        <p:spPr>
          <a:xfrm>
            <a:off x="3118588" y="2277702"/>
            <a:ext cx="0" cy="27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6" name="Google Shape;10796;p69"/>
          <p:cNvSpPr/>
          <p:nvPr/>
        </p:nvSpPr>
        <p:spPr>
          <a:xfrm>
            <a:off x="3150235" y="2503353"/>
            <a:ext cx="346380" cy="343564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7" name="Google Shape;10797;p69"/>
          <p:cNvSpPr/>
          <p:nvPr/>
        </p:nvSpPr>
        <p:spPr>
          <a:xfrm>
            <a:off x="5251993" y="1681364"/>
            <a:ext cx="213309" cy="342995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8" name="Google Shape;10798;p69"/>
          <p:cNvSpPr/>
          <p:nvPr/>
        </p:nvSpPr>
        <p:spPr>
          <a:xfrm>
            <a:off x="5207637" y="2076991"/>
            <a:ext cx="302023" cy="344918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9" name="Google Shape;10799;p69"/>
          <p:cNvSpPr/>
          <p:nvPr/>
        </p:nvSpPr>
        <p:spPr>
          <a:xfrm>
            <a:off x="5185478" y="2476192"/>
            <a:ext cx="342995" cy="344133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0" name="Google Shape;10800;p69"/>
          <p:cNvSpPr/>
          <p:nvPr/>
        </p:nvSpPr>
        <p:spPr>
          <a:xfrm>
            <a:off x="7226080" y="1681581"/>
            <a:ext cx="344701" cy="342562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01" name="Google Shape;10801;p69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10802" name="Google Shape;10802;p69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69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69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5" name="Google Shape;10805;p69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10806" name="Google Shape;10806;p69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69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8" name="Google Shape;10808;p69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10809" name="Google Shape;10809;p69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69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69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69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69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14" name="Google Shape;10814;p69"/>
          <p:cNvSpPr/>
          <p:nvPr/>
        </p:nvSpPr>
        <p:spPr>
          <a:xfrm>
            <a:off x="3566893" y="1707387"/>
            <a:ext cx="345541" cy="343185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5" name="Google Shape;10815;p69"/>
          <p:cNvSpPr/>
          <p:nvPr/>
        </p:nvSpPr>
        <p:spPr>
          <a:xfrm>
            <a:off x="3558112" y="2135211"/>
            <a:ext cx="349819" cy="29265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6" name="Google Shape;10816;p69"/>
          <p:cNvSpPr/>
          <p:nvPr/>
        </p:nvSpPr>
        <p:spPr>
          <a:xfrm>
            <a:off x="3566880" y="2503353"/>
            <a:ext cx="345568" cy="342643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7" name="Google Shape;10817;p69"/>
          <p:cNvSpPr/>
          <p:nvPr/>
        </p:nvSpPr>
        <p:spPr>
          <a:xfrm>
            <a:off x="5641131" y="1681364"/>
            <a:ext cx="247457" cy="34128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8" name="Google Shape;10818;p69"/>
          <p:cNvSpPr/>
          <p:nvPr/>
        </p:nvSpPr>
        <p:spPr>
          <a:xfrm>
            <a:off x="5537185" y="2402239"/>
            <a:ext cx="27" cy="2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19" name="Google Shape;10819;p69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10820" name="Google Shape;10820;p69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69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22" name="Google Shape;10822;p69"/>
          <p:cNvSpPr/>
          <p:nvPr/>
        </p:nvSpPr>
        <p:spPr>
          <a:xfrm>
            <a:off x="5589971" y="2504625"/>
            <a:ext cx="344674" cy="29265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3" name="Google Shape;10823;p69"/>
          <p:cNvSpPr/>
          <p:nvPr/>
        </p:nvSpPr>
        <p:spPr>
          <a:xfrm>
            <a:off x="7264898" y="2067188"/>
            <a:ext cx="267063" cy="345324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24" name="Google Shape;10824;p69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10825" name="Google Shape;10825;p69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69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69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69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29" name="Google Shape;10829;p69"/>
          <p:cNvSpPr/>
          <p:nvPr/>
        </p:nvSpPr>
        <p:spPr>
          <a:xfrm>
            <a:off x="1956643" y="2080620"/>
            <a:ext cx="298638" cy="342995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0" name="Google Shape;10830;p69"/>
          <p:cNvSpPr/>
          <p:nvPr/>
        </p:nvSpPr>
        <p:spPr>
          <a:xfrm>
            <a:off x="1935918" y="2478467"/>
            <a:ext cx="340450" cy="34283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1" name="Google Shape;10831;p69"/>
          <p:cNvSpPr/>
          <p:nvPr/>
        </p:nvSpPr>
        <p:spPr>
          <a:xfrm>
            <a:off x="3971588" y="1715484"/>
            <a:ext cx="343862" cy="313126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2" name="Google Shape;10832;p69"/>
          <p:cNvSpPr/>
          <p:nvPr/>
        </p:nvSpPr>
        <p:spPr>
          <a:xfrm>
            <a:off x="3969029" y="2104503"/>
            <a:ext cx="348980" cy="343862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3" name="Google Shape;10833;p69"/>
          <p:cNvSpPr/>
          <p:nvPr/>
        </p:nvSpPr>
        <p:spPr>
          <a:xfrm>
            <a:off x="3969428" y="2502242"/>
            <a:ext cx="343862" cy="34383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4" name="Google Shape;10834;p69"/>
          <p:cNvSpPr/>
          <p:nvPr/>
        </p:nvSpPr>
        <p:spPr>
          <a:xfrm>
            <a:off x="5996142" y="1678575"/>
            <a:ext cx="344701" cy="345568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35" name="Google Shape;10835;p69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10836" name="Google Shape;10836;p69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69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8" name="Google Shape;10838;p69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10839" name="Google Shape;10839;p69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69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1" name="Google Shape;10841;p69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10842" name="Google Shape;10842;p69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69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44" name="Google Shape;10844;p69"/>
          <p:cNvSpPr/>
          <p:nvPr/>
        </p:nvSpPr>
        <p:spPr>
          <a:xfrm>
            <a:off x="2340638" y="1683287"/>
            <a:ext cx="345541" cy="342779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45" name="Google Shape;10845;p69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10846" name="Google Shape;10846;p69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69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48" name="Google Shape;10848;p69"/>
          <p:cNvSpPr/>
          <p:nvPr/>
        </p:nvSpPr>
        <p:spPr>
          <a:xfrm>
            <a:off x="2339352" y="2477627"/>
            <a:ext cx="348113" cy="345270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49" name="Google Shape;10849;p69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10850" name="Google Shape;10850;p69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69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69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69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4" name="Google Shape;10854;p69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10855" name="Google Shape;10855;p69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69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69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9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9" name="Google Shape;10859;p69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10860" name="Google Shape;10860;p69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9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2" name="Google Shape;10862;p69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10863" name="Google Shape;10863;p69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9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65" name="Google Shape;10865;p69"/>
          <p:cNvSpPr/>
          <p:nvPr/>
        </p:nvSpPr>
        <p:spPr>
          <a:xfrm>
            <a:off x="6402341" y="2077749"/>
            <a:ext cx="344701" cy="344160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66" name="Google Shape;10866;p69"/>
          <p:cNvSpPr/>
          <p:nvPr/>
        </p:nvSpPr>
        <p:spPr>
          <a:xfrm>
            <a:off x="6476011" y="2474757"/>
            <a:ext cx="202233" cy="34470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67" name="Google Shape;10867;p69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10868" name="Google Shape;10868;p69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9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9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9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9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3" name="Google Shape;10873;p69"/>
          <p:cNvSpPr/>
          <p:nvPr/>
        </p:nvSpPr>
        <p:spPr>
          <a:xfrm>
            <a:off x="2740694" y="1681581"/>
            <a:ext cx="348113" cy="34383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74" name="Google Shape;10874;p69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10875" name="Google Shape;10875;p69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9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7" name="Google Shape;10877;p69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10878" name="Google Shape;10878;p69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9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9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1" name="Google Shape;10881;p69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10882" name="Google Shape;10882;p69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9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4" name="Google Shape;10884;p69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10885" name="Google Shape;10885;p69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9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87" name="Google Shape;10887;p69"/>
          <p:cNvSpPr/>
          <p:nvPr/>
        </p:nvSpPr>
        <p:spPr>
          <a:xfrm>
            <a:off x="4781825" y="2505086"/>
            <a:ext cx="342156" cy="343401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88" name="Google Shape;10888;p69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10889" name="Google Shape;10889;p69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9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9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2" name="Google Shape;10892;p69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10893" name="Google Shape;10893;p69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9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9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9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9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98" name="Google Shape;10898;p69"/>
          <p:cNvSpPr/>
          <p:nvPr/>
        </p:nvSpPr>
        <p:spPr>
          <a:xfrm>
            <a:off x="6800769" y="2473918"/>
            <a:ext cx="354938" cy="34470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99" name="Google Shape;10899;p69"/>
          <p:cNvSpPr/>
          <p:nvPr/>
        </p:nvSpPr>
        <p:spPr>
          <a:xfrm>
            <a:off x="7689189" y="2106209"/>
            <a:ext cx="247457" cy="343862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00" name="Google Shape;10900;p69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10901" name="Google Shape;10901;p69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9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69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4" name="Google Shape;10904;p69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10905" name="Google Shape;10905;p69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69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69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8" name="Google Shape;10908;p69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10909" name="Google Shape;10909;p69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69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69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2" name="Google Shape;10912;p69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10913" name="Google Shape;10913;p69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69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69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69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7" name="Google Shape;10917;p69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10918" name="Google Shape;10918;p69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69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69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1" name="Google Shape;10921;p69"/>
          <p:cNvSpPr/>
          <p:nvPr/>
        </p:nvSpPr>
        <p:spPr>
          <a:xfrm>
            <a:off x="3150976" y="3880708"/>
            <a:ext cx="345541" cy="335305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2" name="Google Shape;10922;p69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10923" name="Google Shape;10923;p69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69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5" name="Google Shape;10925;p69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10926" name="Google Shape;10926;p69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69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8" name="Google Shape;10928;p69"/>
          <p:cNvSpPr/>
          <p:nvPr/>
        </p:nvSpPr>
        <p:spPr>
          <a:xfrm>
            <a:off x="5190130" y="3854252"/>
            <a:ext cx="337038" cy="343862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29" name="Google Shape;10929;p69"/>
          <p:cNvSpPr/>
          <p:nvPr/>
        </p:nvSpPr>
        <p:spPr>
          <a:xfrm>
            <a:off x="7226933" y="3048267"/>
            <a:ext cx="342995" cy="341723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30" name="Google Shape;10930;p69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10931" name="Google Shape;10931;p69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9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9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9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5" name="Google Shape;10935;p69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10936" name="Google Shape;10936;p69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9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38" name="Google Shape;10938;p69"/>
          <p:cNvSpPr/>
          <p:nvPr/>
        </p:nvSpPr>
        <p:spPr>
          <a:xfrm>
            <a:off x="1545460" y="3851706"/>
            <a:ext cx="344674" cy="342995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39" name="Google Shape;10939;p69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10940" name="Google Shape;10940;p69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69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69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69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9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9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6" name="Google Shape;10946;p69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10947" name="Google Shape;10947;p69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9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9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9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9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9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9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4" name="Google Shape;10954;p69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10955" name="Google Shape;10955;p69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9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7" name="Google Shape;10957;p69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10958" name="Google Shape;10958;p69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9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9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9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2" name="Google Shape;10962;p69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10963" name="Google Shape;10963;p69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9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9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6" name="Google Shape;10966;p69"/>
          <p:cNvSpPr/>
          <p:nvPr/>
        </p:nvSpPr>
        <p:spPr>
          <a:xfrm>
            <a:off x="5593363" y="3908004"/>
            <a:ext cx="342995" cy="29010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67" name="Google Shape;10967;p69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10968" name="Google Shape;10968;p69"/>
            <p:cNvSpPr/>
            <p:nvPr/>
          </p:nvSpPr>
          <p:spPr>
            <a:xfrm>
              <a:off x="-37268550" y="364392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69"/>
            <p:cNvSpPr/>
            <p:nvPr/>
          </p:nvSpPr>
          <p:spPr>
            <a:xfrm>
              <a:off x="-37370925" y="355197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70" name="Google Shape;10970;p69"/>
          <p:cNvSpPr/>
          <p:nvPr/>
        </p:nvSpPr>
        <p:spPr>
          <a:xfrm>
            <a:off x="1937024" y="3058286"/>
            <a:ext cx="337877" cy="34248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1" name="Google Shape;10971;p69"/>
          <p:cNvSpPr/>
          <p:nvPr/>
        </p:nvSpPr>
        <p:spPr>
          <a:xfrm>
            <a:off x="1960055" y="3454996"/>
            <a:ext cx="291814" cy="34470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72" name="Google Shape;10972;p69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10973" name="Google Shape;10973;p69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69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5" name="Google Shape;10975;p69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10976" name="Google Shape;10976;p69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69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9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69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0" name="Google Shape;10980;p69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10981" name="Google Shape;10981;p69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9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9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84" name="Google Shape;10984;p69"/>
          <p:cNvSpPr/>
          <p:nvPr/>
        </p:nvSpPr>
        <p:spPr>
          <a:xfrm>
            <a:off x="3975433" y="3873803"/>
            <a:ext cx="336171" cy="344783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85" name="Google Shape;10985;p69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10986" name="Google Shape;10986;p69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69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9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9" name="Google Shape;10989;p69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10990" name="Google Shape;10990;p69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9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9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9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4" name="Google Shape;10994;p69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10995" name="Google Shape;10995;p69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9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69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10998" name="Google Shape;10998;p69"/>
            <p:cNvSpPr/>
            <p:nvPr/>
          </p:nvSpPr>
          <p:spPr>
            <a:xfrm>
              <a:off x="-37190575" y="4093650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9"/>
            <p:cNvSpPr/>
            <p:nvPr/>
          </p:nvSpPr>
          <p:spPr>
            <a:xfrm>
              <a:off x="-37385100" y="3898325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0" name="Google Shape;11000;p69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11001" name="Google Shape;11001;p69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9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9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69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69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6" name="Google Shape;11006;p69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11007" name="Google Shape;11007;p69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9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9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9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11" name="Google Shape;11011;p69"/>
          <p:cNvSpPr/>
          <p:nvPr/>
        </p:nvSpPr>
        <p:spPr>
          <a:xfrm>
            <a:off x="2341058" y="3853412"/>
            <a:ext cx="344701" cy="34237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12" name="Google Shape;11012;p69"/>
          <p:cNvSpPr/>
          <p:nvPr/>
        </p:nvSpPr>
        <p:spPr>
          <a:xfrm>
            <a:off x="4345433" y="3079625"/>
            <a:ext cx="406985" cy="34212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13" name="Google Shape;11013;p69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11014" name="Google Shape;11014;p69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9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6" name="Google Shape;11016;p69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11017" name="Google Shape;11017;p69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69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9" name="Google Shape;11019;p69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11020" name="Google Shape;11020;p69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69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2" name="Google Shape;11022;p69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11023" name="Google Shape;11023;p69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69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69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9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9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69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69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9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1" name="Google Shape;11031;p69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11032" name="Google Shape;11032;p69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9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34" name="Google Shape;11034;p69"/>
          <p:cNvSpPr/>
          <p:nvPr/>
        </p:nvSpPr>
        <p:spPr>
          <a:xfrm>
            <a:off x="7635018" y="3054035"/>
            <a:ext cx="355804" cy="343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35" name="Google Shape;11035;p69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11036" name="Google Shape;11036;p69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69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8" name="Google Shape;11038;p69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11039" name="Google Shape;11039;p69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69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1" name="Google Shape;11041;p69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11042" name="Google Shape;11042;p69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9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9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5" name="Google Shape;11045;p69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11046" name="Google Shape;11046;p69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9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48" name="Google Shape;11048;p69"/>
          <p:cNvSpPr/>
          <p:nvPr/>
        </p:nvSpPr>
        <p:spPr>
          <a:xfrm>
            <a:off x="4809895" y="3478041"/>
            <a:ext cx="292654" cy="342995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49" name="Google Shape;11049;p69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11050" name="Google Shape;11050;p69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9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9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3" name="Google Shape;11053;p69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11054" name="Google Shape;11054;p69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9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6" name="Google Shape;11056;p69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11057" name="Google Shape;11057;p69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69"/>
            <p:cNvSpPr/>
            <p:nvPr/>
          </p:nvSpPr>
          <p:spPr>
            <a:xfrm>
              <a:off x="-37806500" y="3697475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9" name="Google Shape;11059;p69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11060" name="Google Shape;11060;p69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9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9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63" name="Google Shape;11063;p69"/>
          <p:cNvSpPr/>
          <p:nvPr/>
        </p:nvSpPr>
        <p:spPr>
          <a:xfrm>
            <a:off x="7689623" y="3472923"/>
            <a:ext cx="246590" cy="34212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8" name="Google Shape;11068;p7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1069" name="Google Shape;11069;p70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11070" name="Google Shape;11070;p70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70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2" name="Google Shape;11072;p70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11073" name="Google Shape;11073;p70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70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70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6" name="Google Shape;11076;p70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11077" name="Google Shape;11077;p70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70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70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70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70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2" name="Google Shape;11082;p70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11083" name="Google Shape;11083;p70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70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70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70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87" name="Google Shape;11087;p70"/>
          <p:cNvSpPr/>
          <p:nvPr/>
        </p:nvSpPr>
        <p:spPr>
          <a:xfrm>
            <a:off x="3138320" y="2107301"/>
            <a:ext cx="334919" cy="336896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88" name="Google Shape;11088;p70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11089" name="Google Shape;11089;p70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70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70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2" name="Google Shape;11092;p70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11093" name="Google Shape;11093;p70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70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70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6" name="Google Shape;11096;p70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11097" name="Google Shape;11097;p70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70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99" name="Google Shape;11099;p70"/>
          <p:cNvSpPr/>
          <p:nvPr/>
        </p:nvSpPr>
        <p:spPr>
          <a:xfrm>
            <a:off x="5239142" y="2503695"/>
            <a:ext cx="336724" cy="333114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00" name="Google Shape;11100;p70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11101" name="Google Shape;11101;p70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70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70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04" name="Google Shape;11104;p70"/>
          <p:cNvSpPr/>
          <p:nvPr/>
        </p:nvSpPr>
        <p:spPr>
          <a:xfrm>
            <a:off x="1446666" y="2108290"/>
            <a:ext cx="336724" cy="33491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05" name="Google Shape;11105;p70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11106" name="Google Shape;11106;p70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70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70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70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0" name="Google Shape;11110;p70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11111" name="Google Shape;11111;p70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70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70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70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5" name="Google Shape;11115;p70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11116" name="Google Shape;11116;p70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70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70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9" name="Google Shape;11119;p70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11120" name="Google Shape;11120;p70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70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2" name="Google Shape;11122;p70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11123" name="Google Shape;11123;p70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70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25" name="Google Shape;11125;p70"/>
          <p:cNvSpPr/>
          <p:nvPr/>
        </p:nvSpPr>
        <p:spPr>
          <a:xfrm>
            <a:off x="5686661" y="2108734"/>
            <a:ext cx="294318" cy="334031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26" name="Google Shape;11126;p70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11127" name="Google Shape;11127;p70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70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29" name="Google Shape;11129;p70"/>
          <p:cNvSpPr/>
          <p:nvPr/>
        </p:nvSpPr>
        <p:spPr>
          <a:xfrm>
            <a:off x="7352389" y="2108275"/>
            <a:ext cx="336724" cy="33494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30" name="Google Shape;11130;p70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11131" name="Google Shape;11131;p70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70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70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4" name="Google Shape;11134;p70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11135" name="Google Shape;11135;p70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70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70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70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9" name="Google Shape;11139;p70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11140" name="Google Shape;11140;p70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70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70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70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44" name="Google Shape;11144;p70"/>
          <p:cNvSpPr/>
          <p:nvPr/>
        </p:nvSpPr>
        <p:spPr>
          <a:xfrm>
            <a:off x="3984873" y="1681852"/>
            <a:ext cx="319561" cy="335607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45" name="Google Shape;11145;p70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11146" name="Google Shape;11146;p70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70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70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49" name="Google Shape;11149;p70"/>
          <p:cNvSpPr/>
          <p:nvPr/>
        </p:nvSpPr>
        <p:spPr>
          <a:xfrm>
            <a:off x="3976291" y="2501876"/>
            <a:ext cx="336724" cy="336753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0" name="Google Shape;11150;p70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11151" name="Google Shape;11151;p70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70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70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70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70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70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70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70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70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70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70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2" name="Google Shape;11162;p70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11163" name="Google Shape;11163;p70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70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70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66" name="Google Shape;11166;p70"/>
          <p:cNvSpPr/>
          <p:nvPr/>
        </p:nvSpPr>
        <p:spPr>
          <a:xfrm>
            <a:off x="6085979" y="2501890"/>
            <a:ext cx="339446" cy="336724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7" name="Google Shape;11167;p70"/>
          <p:cNvSpPr/>
          <p:nvPr/>
        </p:nvSpPr>
        <p:spPr>
          <a:xfrm>
            <a:off x="7353292" y="2503237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8" name="Google Shape;11168;p70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11169" name="Google Shape;11169;p70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70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70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2" name="Google Shape;11172;p70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11173" name="Google Shape;11173;p70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70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70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6" name="Google Shape;11176;p70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11177" name="Google Shape;11177;p70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70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70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0" name="Google Shape;11180;p70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11181" name="Google Shape;11181;p70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70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3" name="Google Shape;11183;p70"/>
          <p:cNvSpPr/>
          <p:nvPr/>
        </p:nvSpPr>
        <p:spPr>
          <a:xfrm>
            <a:off x="4401325" y="2108748"/>
            <a:ext cx="334919" cy="33400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4" name="Google Shape;11184;p70"/>
          <p:cNvSpPr/>
          <p:nvPr/>
        </p:nvSpPr>
        <p:spPr>
          <a:xfrm>
            <a:off x="4400867" y="2502778"/>
            <a:ext cx="335836" cy="33494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85" name="Google Shape;11185;p70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11186" name="Google Shape;11186;p70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70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70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70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70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70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70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70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70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70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70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7" name="Google Shape;11197;p70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11198" name="Google Shape;11198;p70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70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70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1" name="Google Shape;11201;p70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11202" name="Google Shape;11202;p70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70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70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70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06" name="Google Shape;11206;p70"/>
          <p:cNvSpPr/>
          <p:nvPr/>
        </p:nvSpPr>
        <p:spPr>
          <a:xfrm>
            <a:off x="7777937" y="1683098"/>
            <a:ext cx="335836" cy="333114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07" name="Google Shape;11207;p70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11208" name="Google Shape;11208;p70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70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0" name="Google Shape;11210;p70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11211" name="Google Shape;11211;p70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70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70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70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70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6" name="Google Shape;11216;p70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11217" name="Google Shape;11217;p70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70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70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70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21" name="Google Shape;11221;p70"/>
          <p:cNvSpPr/>
          <p:nvPr/>
        </p:nvSpPr>
        <p:spPr>
          <a:xfrm>
            <a:off x="4825013" y="1682196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2" name="Google Shape;11222;p70"/>
          <p:cNvSpPr/>
          <p:nvPr/>
        </p:nvSpPr>
        <p:spPr>
          <a:xfrm>
            <a:off x="4825013" y="2108748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3" name="Google Shape;11223;p70"/>
          <p:cNvSpPr/>
          <p:nvPr/>
        </p:nvSpPr>
        <p:spPr>
          <a:xfrm>
            <a:off x="4816446" y="2502907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24" name="Google Shape;11224;p70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11225" name="Google Shape;11225;p70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70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7" name="Google Shape;11227;p70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11228" name="Google Shape;11228;p70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70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70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70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2" name="Google Shape;11232;p70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11233" name="Google Shape;11233;p70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70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70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6" name="Google Shape;11236;p70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11237" name="Google Shape;11237;p70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70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70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0" name="Google Shape;11240;p70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11241" name="Google Shape;11241;p70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70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70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70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70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70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70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8" name="Google Shape;11248;p70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11249" name="Google Shape;11249;p70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70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70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70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70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70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70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56" name="Google Shape;11256;p70"/>
          <p:cNvSpPr/>
          <p:nvPr/>
        </p:nvSpPr>
        <p:spPr>
          <a:xfrm>
            <a:off x="1024325" y="3885087"/>
            <a:ext cx="335836" cy="334031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57" name="Google Shape;11257;p70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11258" name="Google Shape;11258;p70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70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70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70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70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3" name="Google Shape;11263;p70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11264" name="Google Shape;11264;p70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70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70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70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70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9" name="Google Shape;11269;p70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11270" name="Google Shape;11270;p70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70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70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3" name="Google Shape;11273;p70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11274" name="Google Shape;11274;p70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70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70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70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78" name="Google Shape;11278;p70"/>
          <p:cNvSpPr/>
          <p:nvPr/>
        </p:nvSpPr>
        <p:spPr>
          <a:xfrm>
            <a:off x="5235975" y="3473306"/>
            <a:ext cx="343056" cy="335177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9" name="Google Shape;11279;p70"/>
          <p:cNvSpPr/>
          <p:nvPr/>
        </p:nvSpPr>
        <p:spPr>
          <a:xfrm>
            <a:off x="5240488" y="3884643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80" name="Google Shape;11280;p70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11281" name="Google Shape;11281;p70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70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70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70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70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6" name="Google Shape;11286;p70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11287" name="Google Shape;11287;p70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70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70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70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70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70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70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4" name="Google Shape;11294;p70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11295" name="Google Shape;11295;p70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70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70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8" name="Google Shape;11298;p70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11299" name="Google Shape;11299;p70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70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70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70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70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70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70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70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7" name="Google Shape;11307;p70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11308" name="Google Shape;11308;p70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70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70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70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70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70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70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5" name="Google Shape;11315;p70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11316" name="Google Shape;11316;p70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70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8" name="Google Shape;11318;p70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11319" name="Google Shape;11319;p70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70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70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70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70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70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70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70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70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70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9" name="Google Shape;11329;p70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11330" name="Google Shape;11330;p70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70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70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70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4" name="Google Shape;11334;p70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11335" name="Google Shape;11335;p70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70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70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70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70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70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70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2" name="Google Shape;11342;p70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11343" name="Google Shape;11343;p70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70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70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6" name="Google Shape;11346;p70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11347" name="Google Shape;11347;p70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70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70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70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70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70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3" name="Google Shape;11353;p70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11354" name="Google Shape;11354;p70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70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70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70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8" name="Google Shape;11358;p70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11359" name="Google Shape;11359;p70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70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1" name="Google Shape;11361;p70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11362" name="Google Shape;11362;p70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70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4" name="Google Shape;11364;p70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11365" name="Google Shape;11365;p70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70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70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70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70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70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70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2" name="Google Shape;11372;p70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11373" name="Google Shape;11373;p70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70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70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70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70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8" name="Google Shape;11378;p70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11379" name="Google Shape;11379;p70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70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70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70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3" name="Google Shape;11383;p70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11384" name="Google Shape;11384;p70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70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70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70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8" name="Google Shape;11388;p70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11389" name="Google Shape;11389;p70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70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70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70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3" name="Google Shape;11393;p70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11394" name="Google Shape;11394;p70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70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6" name="Google Shape;11396;p70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11397" name="Google Shape;11397;p70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70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70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70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70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2" name="Google Shape;11402;p70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11403" name="Google Shape;11403;p70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70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70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70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70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70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70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0" name="Google Shape;11410;p70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11411" name="Google Shape;11411;p70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70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70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14" name="Google Shape;11414;p70"/>
          <p:cNvSpPr/>
          <p:nvPr/>
        </p:nvSpPr>
        <p:spPr>
          <a:xfrm>
            <a:off x="2293583" y="3885101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15" name="Google Shape;11415;p70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11416" name="Google Shape;11416;p70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70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70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70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70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1" name="Google Shape;11421;p70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11422" name="Google Shape;11422;p70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70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70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70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70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7" name="Google Shape;11427;p70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11428" name="Google Shape;11428;p70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70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70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70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70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70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70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70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70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7" name="Google Shape;11437;p70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11438" name="Google Shape;11438;p70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70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70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70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70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70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70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70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6" name="Google Shape;11446;p70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11447" name="Google Shape;11447;p70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70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70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70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1" name="Google Shape;11451;p70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11452" name="Google Shape;11452;p70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70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4" name="Google Shape;11454;p70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11455" name="Google Shape;11455;p70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70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70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70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70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70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1" name="Google Shape;11461;p70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11462" name="Google Shape;11462;p70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70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70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70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6" name="Google Shape;11466;p70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11467" name="Google Shape;11467;p70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70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70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0" name="Google Shape;11470;p70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11471" name="Google Shape;11471;p70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70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70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70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70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70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70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8" name="Google Shape;11478;p70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11479" name="Google Shape;11479;p70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70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1" name="Google Shape;11481;p70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11482" name="Google Shape;11482;p70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70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4" name="Google Shape;11484;p70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11485" name="Google Shape;11485;p70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70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7" name="Google Shape;11487;p70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11488" name="Google Shape;11488;p70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70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70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70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70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70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70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5" name="Google Shape;11495;p70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11496" name="Google Shape;11496;p70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70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8" name="Google Shape;11498;p70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11499" name="Google Shape;11499;p70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70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01" name="Google Shape;11501;p70"/>
          <p:cNvSpPr/>
          <p:nvPr/>
        </p:nvSpPr>
        <p:spPr>
          <a:xfrm>
            <a:off x="7778396" y="3473879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02" name="Google Shape;11502;p70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11503" name="Google Shape;11503;p70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70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70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33"/>
          <p:cNvSpPr txBox="1">
            <a:spLocks noGrp="1"/>
          </p:cNvSpPr>
          <p:nvPr>
            <p:ph type="title"/>
          </p:nvPr>
        </p:nvSpPr>
        <p:spPr>
          <a:xfrm>
            <a:off x="367675" y="413175"/>
            <a:ext cx="8703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1.This is a great headline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/>
          </a:p>
        </p:txBody>
      </p:sp>
      <p:sp>
        <p:nvSpPr>
          <p:cNvPr id="178" name="Google Shape;178;p33"/>
          <p:cNvSpPr txBox="1">
            <a:spLocks noGrp="1"/>
          </p:cNvSpPr>
          <p:nvPr>
            <p:ph type="title" idx="2"/>
          </p:nvPr>
        </p:nvSpPr>
        <p:spPr>
          <a:xfrm>
            <a:off x="367675" y="909675"/>
            <a:ext cx="755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s">
                <a:solidFill>
                  <a:srgbClr val="858585"/>
                </a:solidFill>
              </a:rPr>
              <a:t>And this is the subtitle that makes it comprehensible</a:t>
            </a:r>
            <a:endParaRPr>
              <a:solidFill>
                <a:srgbClr val="858585"/>
              </a:solidFill>
            </a:endParaRPr>
          </a:p>
        </p:txBody>
      </p:sp>
      <p:pic>
        <p:nvPicPr>
          <p:cNvPr id="179" name="Google Shape;179;p33"/>
          <p:cNvPicPr preferRelativeResize="0"/>
          <p:nvPr/>
        </p:nvPicPr>
        <p:blipFill rotWithShape="1">
          <a:blip r:embed="rId3">
            <a:alphaModFix/>
          </a:blip>
          <a:srcRect l="932" t="32554" r="932" b="11939"/>
          <a:stretch/>
        </p:blipFill>
        <p:spPr>
          <a:xfrm>
            <a:off x="0" y="1696200"/>
            <a:ext cx="9143997" cy="34473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0" name="Google Shape;11510;p7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511" name="Google Shape;11511;p71"/>
          <p:cNvSpPr/>
          <p:nvPr/>
        </p:nvSpPr>
        <p:spPr>
          <a:xfrm>
            <a:off x="1023243" y="1707705"/>
            <a:ext cx="334010" cy="297513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12" name="Google Shape;11512;p71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11513" name="Google Shape;11513;p71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71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5" name="Google Shape;11515;p71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11516" name="Google Shape;11516;p71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71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71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9" name="Google Shape;11519;p71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11520" name="Google Shape;11520;p71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71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71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71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71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5" name="Google Shape;11525;p71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11526" name="Google Shape;11526;p71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71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71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71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71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1" name="Google Shape;11531;p71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11532" name="Google Shape;11532;p71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71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71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71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71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71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71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71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71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71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71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71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4" name="Google Shape;11544;p71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11545" name="Google Shape;11545;p71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71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7" name="Google Shape;11547;p71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11548" name="Google Shape;11548;p71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71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71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71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52" name="Google Shape;11552;p71"/>
          <p:cNvSpPr/>
          <p:nvPr/>
        </p:nvSpPr>
        <p:spPr>
          <a:xfrm>
            <a:off x="5270019" y="2529305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53" name="Google Shape;11553;p71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11554" name="Google Shape;11554;p71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71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71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71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71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71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60" name="Google Shape;11560;p71"/>
          <p:cNvSpPr/>
          <p:nvPr/>
        </p:nvSpPr>
        <p:spPr>
          <a:xfrm>
            <a:off x="1457848" y="1689004"/>
            <a:ext cx="297513" cy="334915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61" name="Google Shape;11561;p71"/>
          <p:cNvSpPr/>
          <p:nvPr/>
        </p:nvSpPr>
        <p:spPr>
          <a:xfrm>
            <a:off x="1437367" y="2112159"/>
            <a:ext cx="338477" cy="334689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62" name="Google Shape;11562;p71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11563" name="Google Shape;11563;p71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71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71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71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71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8" name="Google Shape;11568;p71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11569" name="Google Shape;11569;p71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71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71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71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71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71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71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71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7" name="Google Shape;11577;p71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11578" name="Google Shape;11578;p71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71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0" name="Google Shape;11580;p71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11581" name="Google Shape;11581;p71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71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71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4" name="Google Shape;11584;p71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11585" name="Google Shape;11585;p71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71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7" name="Google Shape;11587;p71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11588" name="Google Shape;11588;p71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71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71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71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71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71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71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5" name="Google Shape;11595;p71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11596" name="Google Shape;11596;p71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71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8" name="Google Shape;11598;p71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11599" name="Google Shape;11599;p71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71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71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2" name="Google Shape;11602;p71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11603" name="Google Shape;11603;p71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71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5" name="Google Shape;11605;p71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11606" name="Google Shape;11606;p71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71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71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09" name="Google Shape;11609;p71"/>
          <p:cNvSpPr/>
          <p:nvPr/>
        </p:nvSpPr>
        <p:spPr>
          <a:xfrm>
            <a:off x="1862126" y="2535765"/>
            <a:ext cx="335819" cy="321995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10" name="Google Shape;11610;p71"/>
          <p:cNvSpPr/>
          <p:nvPr/>
        </p:nvSpPr>
        <p:spPr>
          <a:xfrm>
            <a:off x="3971900" y="1689004"/>
            <a:ext cx="334915" cy="334915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11" name="Google Shape;11611;p71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11612" name="Google Shape;11612;p71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71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71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71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71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71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18" name="Google Shape;11618;p71"/>
          <p:cNvSpPr/>
          <p:nvPr/>
        </p:nvSpPr>
        <p:spPr>
          <a:xfrm>
            <a:off x="3969681" y="2529419"/>
            <a:ext cx="339353" cy="334689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19" name="Google Shape;11619;p71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11620" name="Google Shape;11620;p71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71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71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3" name="Google Shape;11623;p71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11624" name="Google Shape;11624;p71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71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26" name="Google Shape;11626;p71"/>
          <p:cNvSpPr/>
          <p:nvPr/>
        </p:nvSpPr>
        <p:spPr>
          <a:xfrm>
            <a:off x="6078108" y="2530083"/>
            <a:ext cx="352725" cy="333360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27" name="Google Shape;11627;p71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11628" name="Google Shape;11628;p71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71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71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1" name="Google Shape;11631;p71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11632" name="Google Shape;11632;p71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71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34" name="Google Shape;11634;p71"/>
          <p:cNvSpPr/>
          <p:nvPr/>
        </p:nvSpPr>
        <p:spPr>
          <a:xfrm>
            <a:off x="2325643" y="2112470"/>
            <a:ext cx="257427" cy="33406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5" name="Google Shape;11635;p71"/>
          <p:cNvSpPr/>
          <p:nvPr/>
        </p:nvSpPr>
        <p:spPr>
          <a:xfrm>
            <a:off x="2286461" y="2529305"/>
            <a:ext cx="335791" cy="334915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36" name="Google Shape;11636;p71"/>
          <p:cNvSpPr/>
          <p:nvPr/>
        </p:nvSpPr>
        <p:spPr>
          <a:xfrm>
            <a:off x="4415734" y="1689895"/>
            <a:ext cx="304638" cy="333134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37" name="Google Shape;11637;p71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11638" name="Google Shape;11638;p71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71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40" name="Google Shape;11640;p71"/>
          <p:cNvSpPr/>
          <p:nvPr/>
        </p:nvSpPr>
        <p:spPr>
          <a:xfrm>
            <a:off x="4400157" y="2529687"/>
            <a:ext cx="335791" cy="334151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41" name="Google Shape;11641;p71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11642" name="Google Shape;11642;p71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71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44" name="Google Shape;11644;p71"/>
          <p:cNvSpPr/>
          <p:nvPr/>
        </p:nvSpPr>
        <p:spPr>
          <a:xfrm>
            <a:off x="6513129" y="2111607"/>
            <a:ext cx="334010" cy="335791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45" name="Google Shape;11645;p71"/>
          <p:cNvSpPr/>
          <p:nvPr/>
        </p:nvSpPr>
        <p:spPr>
          <a:xfrm>
            <a:off x="6510896" y="2539991"/>
            <a:ext cx="338477" cy="313543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46" name="Google Shape;11646;p71"/>
          <p:cNvSpPr/>
          <p:nvPr/>
        </p:nvSpPr>
        <p:spPr>
          <a:xfrm>
            <a:off x="7778709" y="1689004"/>
            <a:ext cx="336696" cy="334915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47" name="Google Shape;11647;p71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11648" name="Google Shape;11648;p71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71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71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1" name="Google Shape;11651;p71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11652" name="Google Shape;11652;p71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71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4" name="Google Shape;11654;p71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11655" name="Google Shape;11655;p71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71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57" name="Google Shape;11657;p71"/>
          <p:cNvSpPr/>
          <p:nvPr/>
        </p:nvSpPr>
        <p:spPr>
          <a:xfrm>
            <a:off x="4817871" y="1689457"/>
            <a:ext cx="334010" cy="33401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58" name="Google Shape;11658;p71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11659" name="Google Shape;11659;p71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71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71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71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71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71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71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71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71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68" name="Google Shape;11668;p71"/>
          <p:cNvSpPr/>
          <p:nvPr/>
        </p:nvSpPr>
        <p:spPr>
          <a:xfrm>
            <a:off x="4816090" y="2572063"/>
            <a:ext cx="337572" cy="249398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69" name="Google Shape;11669;p71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11670" name="Google Shape;11670;p71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71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71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71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4" name="Google Shape;11674;p71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11675" name="Google Shape;11675;p71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71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7" name="Google Shape;11677;p71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11678" name="Google Shape;11678;p71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71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80" name="Google Shape;11680;p71"/>
          <p:cNvSpPr/>
          <p:nvPr/>
        </p:nvSpPr>
        <p:spPr>
          <a:xfrm>
            <a:off x="7779599" y="2112498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81" name="Google Shape;11681;p71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11682" name="Google Shape;11682;p71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71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71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5" name="Google Shape;11685;p71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11686" name="Google Shape;11686;p71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71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71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71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71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71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2" name="Google Shape;11692;p71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11693" name="Google Shape;11693;p71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71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5" name="Google Shape;11695;p71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11696" name="Google Shape;11696;p71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71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8" name="Google Shape;11698;p71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11699" name="Google Shape;11699;p71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71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71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71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71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4" name="Google Shape;11704;p71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11705" name="Google Shape;11705;p71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71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71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71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09" name="Google Shape;11709;p71"/>
          <p:cNvSpPr/>
          <p:nvPr/>
        </p:nvSpPr>
        <p:spPr>
          <a:xfrm>
            <a:off x="5239728" y="3037749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10" name="Google Shape;11710;p71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11711" name="Google Shape;11711;p71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71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71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71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5" name="Google Shape;11715;p71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11716" name="Google Shape;11716;p71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71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71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9" name="Google Shape;11719;p71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11720" name="Google Shape;11720;p71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71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71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3" name="Google Shape;11723;p71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11724" name="Google Shape;11724;p71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71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71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71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71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71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71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71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71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33" name="Google Shape;11733;p71"/>
          <p:cNvSpPr/>
          <p:nvPr/>
        </p:nvSpPr>
        <p:spPr>
          <a:xfrm>
            <a:off x="1439162" y="3450769"/>
            <a:ext cx="334886" cy="332908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34" name="Google Shape;11734;p71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11735" name="Google Shape;11735;p71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71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71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8" name="Google Shape;11738;p71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11739" name="Google Shape;11739;p71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71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1" name="Google Shape;11741;p71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11742" name="Google Shape;11742;p71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71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44" name="Google Shape;11744;p71"/>
          <p:cNvSpPr/>
          <p:nvPr/>
        </p:nvSpPr>
        <p:spPr>
          <a:xfrm>
            <a:off x="3584025" y="3883959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45" name="Google Shape;11745;p71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11746" name="Google Shape;11746;p71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71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8" name="Google Shape;11748;p71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11749" name="Google Shape;11749;p71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71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1" name="Google Shape;11751;p71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11752" name="Google Shape;11752;p71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71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4" name="Google Shape;11754;p71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11755" name="Google Shape;11755;p71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71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7" name="Google Shape;11757;p71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11758" name="Google Shape;11758;p71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71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71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71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2" name="Google Shape;11762;p71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11763" name="Google Shape;11763;p71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71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5" name="Google Shape;11765;p71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11766" name="Google Shape;11766;p71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71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8" name="Google Shape;11768;p71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11769" name="Google Shape;11769;p71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71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71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71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71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4" name="Google Shape;11774;p71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11775" name="Google Shape;11775;p71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71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71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71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71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71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1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1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3" name="Google Shape;11783;p71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11784" name="Google Shape;11784;p71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71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71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7" name="Google Shape;11787;p71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11788" name="Google Shape;11788;p71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71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71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1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2" name="Google Shape;11792;p71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11793" name="Google Shape;11793;p71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1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95" name="Google Shape;11795;p71"/>
          <p:cNvSpPr/>
          <p:nvPr/>
        </p:nvSpPr>
        <p:spPr>
          <a:xfrm>
            <a:off x="6076327" y="3887945"/>
            <a:ext cx="356287" cy="326943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96" name="Google Shape;11796;p71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11797" name="Google Shape;11797;p71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1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1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1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1" name="Google Shape;11801;p71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11802" name="Google Shape;11802;p71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71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71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1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6" name="Google Shape;11806;p71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11807" name="Google Shape;11807;p71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1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1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0" name="Google Shape;11810;p71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11811" name="Google Shape;11811;p71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1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3" name="Google Shape;11813;p71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11814" name="Google Shape;11814;p71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1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1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7" name="Google Shape;11817;p71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11818" name="Google Shape;11818;p71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1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0" name="Google Shape;11820;p71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11821" name="Google Shape;11821;p71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1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3" name="Google Shape;11823;p71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11824" name="Google Shape;11824;p71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1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1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71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28" name="Google Shape;11828;p71"/>
          <p:cNvSpPr/>
          <p:nvPr/>
        </p:nvSpPr>
        <p:spPr>
          <a:xfrm>
            <a:off x="6510896" y="3449270"/>
            <a:ext cx="338477" cy="335904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29" name="Google Shape;11829;p71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11830" name="Google Shape;11830;p71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71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71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3" name="Google Shape;11833;p71"/>
          <p:cNvSpPr/>
          <p:nvPr/>
        </p:nvSpPr>
        <p:spPr>
          <a:xfrm>
            <a:off x="7780052" y="3038187"/>
            <a:ext cx="334010" cy="333134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34" name="Google Shape;11834;p71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11835" name="Google Shape;11835;p71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1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71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8" name="Google Shape;11838;p71"/>
          <p:cNvSpPr/>
          <p:nvPr/>
        </p:nvSpPr>
        <p:spPr>
          <a:xfrm>
            <a:off x="2729030" y="3450203"/>
            <a:ext cx="293923" cy="334038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39" name="Google Shape;11839;p71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11840" name="Google Shape;11840;p71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1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1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3" name="Google Shape;11843;p71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11844" name="Google Shape;11844;p71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1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1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7" name="Google Shape;11847;p71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11848" name="Google Shape;11848;p71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1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1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1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1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53" name="Google Shape;11853;p71"/>
          <p:cNvSpPr/>
          <p:nvPr/>
        </p:nvSpPr>
        <p:spPr>
          <a:xfrm>
            <a:off x="4817419" y="3936625"/>
            <a:ext cx="334915" cy="229581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54" name="Google Shape;11854;p71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11855" name="Google Shape;11855;p71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1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1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58" name="Google Shape;11858;p71"/>
          <p:cNvSpPr/>
          <p:nvPr/>
        </p:nvSpPr>
        <p:spPr>
          <a:xfrm>
            <a:off x="6976180" y="3450203"/>
            <a:ext cx="255646" cy="334038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59" name="Google Shape;11859;p71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11860" name="Google Shape;11860;p71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1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1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1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1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1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1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1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1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71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71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71" name="Google Shape;11871;p71"/>
          <p:cNvSpPr/>
          <p:nvPr/>
        </p:nvSpPr>
        <p:spPr>
          <a:xfrm>
            <a:off x="7779147" y="3449327"/>
            <a:ext cx="335819" cy="33579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6" name="Google Shape;11876;p7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877" name="Google Shape;11877;p72"/>
          <p:cNvSpPr/>
          <p:nvPr/>
        </p:nvSpPr>
        <p:spPr>
          <a:xfrm>
            <a:off x="1072928" y="1676467"/>
            <a:ext cx="259238" cy="340091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78" name="Google Shape;11878;p72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11879" name="Google Shape;11879;p72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2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2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2" name="Google Shape;11882;p72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11883" name="Google Shape;11883;p72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2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2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2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72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72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2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2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2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2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2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2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95" name="Google Shape;11895;p72"/>
          <p:cNvSpPr/>
          <p:nvPr/>
        </p:nvSpPr>
        <p:spPr>
          <a:xfrm>
            <a:off x="3128634" y="1677457"/>
            <a:ext cx="339198" cy="33811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6" name="Google Shape;11896;p72"/>
          <p:cNvSpPr/>
          <p:nvPr/>
        </p:nvSpPr>
        <p:spPr>
          <a:xfrm>
            <a:off x="3128202" y="2096604"/>
            <a:ext cx="340063" cy="34095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7" name="Google Shape;11897;p72"/>
          <p:cNvSpPr/>
          <p:nvPr/>
        </p:nvSpPr>
        <p:spPr>
          <a:xfrm>
            <a:off x="3122485" y="2510800"/>
            <a:ext cx="351498" cy="340063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98" name="Google Shape;11898;p72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11899" name="Google Shape;11899;p72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72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2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72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3" name="Google Shape;11903;p72"/>
          <p:cNvSpPr/>
          <p:nvPr/>
        </p:nvSpPr>
        <p:spPr>
          <a:xfrm>
            <a:off x="5221706" y="2096618"/>
            <a:ext cx="340063" cy="340927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04" name="Google Shape;11904;p72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11905" name="Google Shape;11905;p72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2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2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2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2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10" name="Google Shape;11910;p72"/>
          <p:cNvSpPr/>
          <p:nvPr/>
        </p:nvSpPr>
        <p:spPr>
          <a:xfrm>
            <a:off x="7360389" y="1677346"/>
            <a:ext cx="258345" cy="338334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1" name="Google Shape;11911;p72"/>
          <p:cNvSpPr/>
          <p:nvPr/>
        </p:nvSpPr>
        <p:spPr>
          <a:xfrm>
            <a:off x="1451210" y="1676467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2" name="Google Shape;11912;p72"/>
          <p:cNvSpPr/>
          <p:nvPr/>
        </p:nvSpPr>
        <p:spPr>
          <a:xfrm>
            <a:off x="1451210" y="2097148"/>
            <a:ext cx="338334" cy="339868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13" name="Google Shape;11913;p72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11914" name="Google Shape;11914;p72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2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6" name="Google Shape;11916;p72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11917" name="Google Shape;11917;p72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2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2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2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21" name="Google Shape;11921;p72"/>
          <p:cNvSpPr/>
          <p:nvPr/>
        </p:nvSpPr>
        <p:spPr>
          <a:xfrm>
            <a:off x="3540734" y="2511232"/>
            <a:ext cx="339198" cy="339198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2" name="Google Shape;11922;p72"/>
          <p:cNvSpPr/>
          <p:nvPr/>
        </p:nvSpPr>
        <p:spPr>
          <a:xfrm>
            <a:off x="5668006" y="1676481"/>
            <a:ext cx="297893" cy="340063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23" name="Google Shape;11923;p72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11924" name="Google Shape;11924;p72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2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2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27" name="Google Shape;11927;p72"/>
          <p:cNvSpPr/>
          <p:nvPr/>
        </p:nvSpPr>
        <p:spPr>
          <a:xfrm>
            <a:off x="5648678" y="2512543"/>
            <a:ext cx="336549" cy="336577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28" name="Google Shape;11928;p72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11929" name="Google Shape;11929;p72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2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72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32" name="Google Shape;11932;p72"/>
          <p:cNvSpPr/>
          <p:nvPr/>
        </p:nvSpPr>
        <p:spPr>
          <a:xfrm>
            <a:off x="1873789" y="1675812"/>
            <a:ext cx="342684" cy="341401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3" name="Google Shape;11933;p72"/>
          <p:cNvSpPr/>
          <p:nvPr/>
        </p:nvSpPr>
        <p:spPr>
          <a:xfrm>
            <a:off x="1875100" y="2138148"/>
            <a:ext cx="340063" cy="257871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34" name="Google Shape;11934;p72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11935" name="Google Shape;11935;p72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72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7" name="Google Shape;11937;p72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11938" name="Google Shape;11938;p72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2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0" name="Google Shape;11940;p72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11941" name="Google Shape;11941;p72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2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3" name="Google Shape;11943;p72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11944" name="Google Shape;11944;p72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72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72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2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2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2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2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2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2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3" name="Google Shape;11953;p72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11954" name="Google Shape;11954;p72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2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2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7" name="Google Shape;11957;p72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11958" name="Google Shape;11958;p72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2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2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2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2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2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2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2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6" name="Google Shape;11966;p72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11967" name="Google Shape;11967;p72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2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2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2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2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2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2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4" name="Google Shape;11974;p72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11975" name="Google Shape;11975;p72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2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77" name="Google Shape;11977;p72"/>
          <p:cNvSpPr/>
          <p:nvPr/>
        </p:nvSpPr>
        <p:spPr>
          <a:xfrm>
            <a:off x="2292485" y="2097706"/>
            <a:ext cx="339198" cy="338752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78" name="Google Shape;11978;p72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11979" name="Google Shape;11979;p72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72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2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2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2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2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72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6" name="Google Shape;11986;p72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11987" name="Google Shape;11987;p72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2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2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0" name="Google Shape;11990;p72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11991" name="Google Shape;11991;p72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2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2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4" name="Google Shape;11994;p72"/>
          <p:cNvSpPr/>
          <p:nvPr/>
        </p:nvSpPr>
        <p:spPr>
          <a:xfrm>
            <a:off x="6482095" y="1676035"/>
            <a:ext cx="338334" cy="34095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95" name="Google Shape;11995;p72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11996" name="Google Shape;11996;p72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2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2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9" name="Google Shape;11999;p72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12000" name="Google Shape;12000;p72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2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2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03" name="Google Shape;12003;p72"/>
          <p:cNvSpPr/>
          <p:nvPr/>
        </p:nvSpPr>
        <p:spPr>
          <a:xfrm>
            <a:off x="7738672" y="1677792"/>
            <a:ext cx="338306" cy="33744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4" name="Google Shape;12004;p72"/>
          <p:cNvSpPr/>
          <p:nvPr/>
        </p:nvSpPr>
        <p:spPr>
          <a:xfrm>
            <a:off x="2703720" y="1689325"/>
            <a:ext cx="340955" cy="31437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05" name="Google Shape;12005;p72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12006" name="Google Shape;12006;p72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2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2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2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2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1" name="Google Shape;12011;p72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12012" name="Google Shape;12012;p72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2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2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2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2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2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8" name="Google Shape;12018;p72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12019" name="Google Shape;12019;p72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2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2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2" name="Google Shape;12022;p72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12023" name="Google Shape;12023;p72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2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5" name="Google Shape;12025;p72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12026" name="Google Shape;12026;p72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2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2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9" name="Google Shape;12029;p72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12030" name="Google Shape;12030;p72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2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2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2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2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5" name="Google Shape;12035;p72"/>
          <p:cNvSpPr/>
          <p:nvPr/>
        </p:nvSpPr>
        <p:spPr>
          <a:xfrm>
            <a:off x="6898616" y="2096618"/>
            <a:ext cx="340955" cy="340927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6" name="Google Shape;12036;p72"/>
          <p:cNvSpPr/>
          <p:nvPr/>
        </p:nvSpPr>
        <p:spPr>
          <a:xfrm>
            <a:off x="6928487" y="2510465"/>
            <a:ext cx="281215" cy="340732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7" name="Google Shape;12037;p72"/>
          <p:cNvSpPr/>
          <p:nvPr/>
        </p:nvSpPr>
        <p:spPr>
          <a:xfrm>
            <a:off x="7737361" y="2098138"/>
            <a:ext cx="340927" cy="337887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8" name="Google Shape;12038;p72"/>
          <p:cNvSpPr/>
          <p:nvPr/>
        </p:nvSpPr>
        <p:spPr>
          <a:xfrm>
            <a:off x="1072928" y="3036728"/>
            <a:ext cx="259238" cy="337441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39" name="Google Shape;12039;p72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12040" name="Google Shape;12040;p72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2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2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2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4" name="Google Shape;12044;p72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12045" name="Google Shape;12045;p72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72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2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2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2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2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2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2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2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2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2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72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7" name="Google Shape;12057;p72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12058" name="Google Shape;12058;p72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2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2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2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2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2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2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2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2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7" name="Google Shape;12067;p72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12068" name="Google Shape;12068;p72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2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2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1" name="Google Shape;12071;p72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12072" name="Google Shape;12072;p72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72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2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2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2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2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8" name="Google Shape;12078;p72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12079" name="Google Shape;12079;p72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72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72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2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2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4" name="Google Shape;12084;p72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12085" name="Google Shape;12085;p72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2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2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2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2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2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2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2" name="Google Shape;12092;p72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12093" name="Google Shape;12093;p72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2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2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72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72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2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9" name="Google Shape;12099;p72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12100" name="Google Shape;12100;p72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72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2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2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2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72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72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2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2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9" name="Google Shape;12109;p72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12110" name="Google Shape;12110;p72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72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2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3" name="Google Shape;12113;p72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12114" name="Google Shape;12114;p72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72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72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2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8" name="Google Shape;12118;p72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12119" name="Google Shape;12119;p72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72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1" name="Google Shape;12121;p72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12122" name="Google Shape;12122;p72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72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72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72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6" name="Google Shape;12126;p72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12127" name="Google Shape;12127;p72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2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2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2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1" name="Google Shape;12131;p72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12132" name="Google Shape;12132;p72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72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2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2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2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72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72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2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2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1" name="Google Shape;12141;p72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12142" name="Google Shape;12142;p72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2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4" name="Google Shape;12144;p72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12145" name="Google Shape;12145;p72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2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72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72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72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2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2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2" name="Google Shape;12152;p72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12153" name="Google Shape;12153;p72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2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2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2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2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2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2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2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2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2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72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2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2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2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2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2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2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0" name="Google Shape;12170;p72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12171" name="Google Shape;12171;p72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72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72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2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2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2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7" name="Google Shape;12177;p72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12178" name="Google Shape;12178;p72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2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0" name="Google Shape;12180;p72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12181" name="Google Shape;12181;p72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72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2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2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72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2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2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8" name="Google Shape;12188;p72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12189" name="Google Shape;12189;p72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72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2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2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72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72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5" name="Google Shape;12195;p72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12196" name="Google Shape;12196;p72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72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72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2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72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1" name="Google Shape;12201;p72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12202" name="Google Shape;12202;p72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72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72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72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72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72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2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9" name="Google Shape;12209;p72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12210" name="Google Shape;12210;p72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72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72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2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4" name="Google Shape;12214;p72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12215" name="Google Shape;12215;p72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2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2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8" name="Google Shape;12218;p72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12219" name="Google Shape;12219;p72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72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72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2" name="Google Shape;12222;p72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12223" name="Google Shape;12223;p72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2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2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2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72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72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72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2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72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32" name="Google Shape;12232;p72"/>
          <p:cNvSpPr/>
          <p:nvPr/>
        </p:nvSpPr>
        <p:spPr>
          <a:xfrm>
            <a:off x="7318651" y="3871339"/>
            <a:ext cx="341820" cy="340063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33" name="Google Shape;12233;p72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12234" name="Google Shape;12234;p72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2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2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2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72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72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72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1" name="Google Shape;12241;p72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12242" name="Google Shape;12242;p72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2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2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2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72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72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8" name="Google Shape;12248;p72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12249" name="Google Shape;12249;p72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2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72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72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2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2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2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2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7" name="Google Shape;12257;p72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12258" name="Google Shape;12258;p72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72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72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2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2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3" name="Google Shape;12263;p72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12264" name="Google Shape;12264;p72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72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2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72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72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2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0" name="Google Shape;12270;p72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12271" name="Google Shape;12271;p72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72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2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4" name="Google Shape;12274;p72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12275" name="Google Shape;12275;p72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72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72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2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2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2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2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2" name="Google Shape;12282;p72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12283" name="Google Shape;12283;p72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72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72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72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72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72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72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0" name="Google Shape;12290;p72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12291" name="Google Shape;12291;p72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2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2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72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72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2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2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8" name="Google Shape;12298;p72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12299" name="Google Shape;12299;p72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72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72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72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72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4" name="Google Shape;12304;p72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12305" name="Google Shape;12305;p72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2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72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8" name="Google Shape;12308;p72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12309" name="Google Shape;12309;p72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72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2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2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2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4" name="Google Shape;12314;p72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12315" name="Google Shape;12315;p72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72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72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72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72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72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1" name="Google Shape;12321;p72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12322" name="Google Shape;12322;p72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2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2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72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72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2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2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9" name="Google Shape;12329;p72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12330" name="Google Shape;12330;p72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72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72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72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4" name="Google Shape;12334;p72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12335" name="Google Shape;12335;p72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72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72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72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72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72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72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2" name="Google Shape;12342;p72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12343" name="Google Shape;12343;p72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72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72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72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47" name="Google Shape;12347;p72"/>
          <p:cNvSpPr/>
          <p:nvPr/>
        </p:nvSpPr>
        <p:spPr>
          <a:xfrm>
            <a:off x="6899927" y="3453643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48" name="Google Shape;12348;p72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12349" name="Google Shape;12349;p72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72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72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72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53" name="Google Shape;12353;p72"/>
          <p:cNvSpPr/>
          <p:nvPr/>
        </p:nvSpPr>
        <p:spPr>
          <a:xfrm>
            <a:off x="7738239" y="3454536"/>
            <a:ext cx="339170" cy="338306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54" name="Google Shape;12354;p72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12355" name="Google Shape;12355;p72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72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72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58" name="Google Shape;12358;p72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12359" name="Google Shape;12359;p72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0" name="Google Shape;12360;p72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361" name="Google Shape;12361;p72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12362" name="Google Shape;12362;p72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72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72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72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72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72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72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9" name="Google Shape;12369;p72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12370" name="Google Shape;12370;p72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72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72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72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72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12375" name="Google Shape;12375;p72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0" name="Google Shape;12380;p7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 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2381" name="Google Shape;12381;p73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12382" name="Google Shape;12382;p73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73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73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73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73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87" name="Google Shape;12387;p73"/>
          <p:cNvSpPr/>
          <p:nvPr/>
        </p:nvSpPr>
        <p:spPr>
          <a:xfrm>
            <a:off x="1625205" y="207748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88" name="Google Shape;12388;p73"/>
          <p:cNvSpPr/>
          <p:nvPr/>
        </p:nvSpPr>
        <p:spPr>
          <a:xfrm>
            <a:off x="2110077" y="250880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89" name="Google Shape;12389;p73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12390" name="Google Shape;12390;p73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73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73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3" name="Google Shape;12393;p73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12394" name="Google Shape;12394;p73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73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6" name="Google Shape;12396;p73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12397" name="Google Shape;12397;p73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73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73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73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01" name="Google Shape;12401;p73"/>
          <p:cNvSpPr/>
          <p:nvPr/>
        </p:nvSpPr>
        <p:spPr>
          <a:xfrm>
            <a:off x="5042839" y="1669563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2" name="Google Shape;12402;p73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12403" name="Google Shape;12403;p73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73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05" name="Google Shape;12405;p73"/>
          <p:cNvSpPr/>
          <p:nvPr/>
        </p:nvSpPr>
        <p:spPr>
          <a:xfrm>
            <a:off x="5484357" y="25076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6" name="Google Shape;12406;p73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12407" name="Google Shape;12407;p73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73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9" name="Google Shape;12409;p73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12410" name="Google Shape;12410;p73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73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73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73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73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73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73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73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8" name="Google Shape;12418;p73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12419" name="Google Shape;12419;p73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73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1" name="Google Shape;12421;p73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12422" name="Google Shape;12422;p73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73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73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25" name="Google Shape;12425;p73"/>
          <p:cNvSpPr/>
          <p:nvPr/>
        </p:nvSpPr>
        <p:spPr>
          <a:xfrm>
            <a:off x="3759294" y="170085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26" name="Google Shape;12426;p73"/>
          <p:cNvSpPr/>
          <p:nvPr/>
        </p:nvSpPr>
        <p:spPr>
          <a:xfrm>
            <a:off x="3758920" y="207795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27" name="Google Shape;12427;p73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12428" name="Google Shape;12428;p73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73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0" name="Google Shape;12430;p73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12431" name="Google Shape;12431;p73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73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73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73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73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73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37" name="Google Shape;12437;p73"/>
          <p:cNvSpPr/>
          <p:nvPr/>
        </p:nvSpPr>
        <p:spPr>
          <a:xfrm>
            <a:off x="5479729" y="2077397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38" name="Google Shape;12438;p73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12439" name="Google Shape;12439;p73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73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73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73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3" name="Google Shape;12443;p73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12444" name="Google Shape;12444;p73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73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73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47" name="Google Shape;12447;p73"/>
          <p:cNvSpPr/>
          <p:nvPr/>
        </p:nvSpPr>
        <p:spPr>
          <a:xfrm>
            <a:off x="2501321" y="167004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48" name="Google Shape;12448;p73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12449" name="Google Shape;12449;p73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73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73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73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73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73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73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73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57" name="Google Shape;12457;p73"/>
          <p:cNvSpPr/>
          <p:nvPr/>
        </p:nvSpPr>
        <p:spPr>
          <a:xfrm>
            <a:off x="2908227" y="250804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58" name="Google Shape;12458;p73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12459" name="Google Shape;12459;p73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73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73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73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63" name="Google Shape;12463;p73"/>
          <p:cNvSpPr/>
          <p:nvPr/>
        </p:nvSpPr>
        <p:spPr>
          <a:xfrm>
            <a:off x="4188590" y="207862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64" name="Google Shape;12464;p73"/>
          <p:cNvSpPr/>
          <p:nvPr/>
        </p:nvSpPr>
        <p:spPr>
          <a:xfrm>
            <a:off x="4616792" y="252895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65" name="Google Shape;12465;p73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12466" name="Google Shape;12466;p73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73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8" name="Google Shape;12468;p73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12469" name="Google Shape;12469;p73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73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73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72" name="Google Shape;12472;p73"/>
          <p:cNvSpPr/>
          <p:nvPr/>
        </p:nvSpPr>
        <p:spPr>
          <a:xfrm>
            <a:off x="7181693" y="2107916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73" name="Google Shape;12473;p73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12474" name="Google Shape;12474;p73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73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73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7" name="Google Shape;12477;p73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12478" name="Google Shape;12478;p73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73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73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73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73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73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4" name="Google Shape;12484;p73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12485" name="Google Shape;12485;p73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73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73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73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9" name="Google Shape;12489;p73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12490" name="Google Shape;12490;p73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73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92" name="Google Shape;12492;p73"/>
          <p:cNvSpPr/>
          <p:nvPr/>
        </p:nvSpPr>
        <p:spPr>
          <a:xfrm>
            <a:off x="4651793" y="207740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93" name="Google Shape;12493;p73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12494" name="Google Shape;12494;p73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73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73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73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73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73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0" name="Google Shape;12500;p73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12501" name="Google Shape;12501;p73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73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3" name="Google Shape;12503;p73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12504" name="Google Shape;12504;p73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73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06" name="Google Shape;12506;p73"/>
          <p:cNvSpPr/>
          <p:nvPr/>
        </p:nvSpPr>
        <p:spPr>
          <a:xfrm>
            <a:off x="6749502" y="2507674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07" name="Google Shape;12507;p73"/>
          <p:cNvSpPr/>
          <p:nvPr/>
        </p:nvSpPr>
        <p:spPr>
          <a:xfrm>
            <a:off x="7202252" y="1669672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08" name="Google Shape;12508;p73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12509" name="Google Shape;12509;p73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73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1" name="Google Shape;12511;p73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12512" name="Google Shape;12512;p73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73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73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73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73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73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18" name="Google Shape;12518;p73"/>
          <p:cNvSpPr/>
          <p:nvPr/>
        </p:nvSpPr>
        <p:spPr>
          <a:xfrm>
            <a:off x="2089916" y="3890329"/>
            <a:ext cx="260187" cy="339286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19" name="Google Shape;12519;p73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12520" name="Google Shape;12520;p73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73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73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3" name="Google Shape;12523;p73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12524" name="Google Shape;12524;p73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73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73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73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73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73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73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1" name="Google Shape;12531;p73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12532" name="Google Shape;12532;p73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73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73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73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73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73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8" name="Google Shape;12538;p73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12539" name="Google Shape;12539;p73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73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73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73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73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73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5" name="Google Shape;12545;p73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12546" name="Google Shape;12546;p73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73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73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9" name="Google Shape;12549;p73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12550" name="Google Shape;12550;p73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73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73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73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73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5" name="Google Shape;12555;p73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12556" name="Google Shape;12556;p73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73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73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73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73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73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2" name="Google Shape;12562;p73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12563" name="Google Shape;12563;p73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73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73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73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73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8" name="Google Shape;12568;p73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12569" name="Google Shape;12569;p73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73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73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73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73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73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73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73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73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73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9" name="Google Shape;12579;p73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12580" name="Google Shape;12580;p73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73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73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73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73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73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73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73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73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73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73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1" name="Google Shape;12591;p73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12592" name="Google Shape;12592;p73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73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73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73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73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97" name="Google Shape;12597;p73"/>
          <p:cNvSpPr/>
          <p:nvPr/>
        </p:nvSpPr>
        <p:spPr>
          <a:xfrm>
            <a:off x="3910683" y="3600407"/>
            <a:ext cx="38801" cy="80668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98" name="Google Shape;12598;p73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12599" name="Google Shape;12599;p73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73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73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73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73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73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73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73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73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73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73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0" name="Google Shape;12610;p73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12611" name="Google Shape;12611;p73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73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73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73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73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73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73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73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9" name="Google Shape;12619;p73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12620" name="Google Shape;12620;p73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73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73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3" name="Google Shape;12623;p73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12624" name="Google Shape;12624;p73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73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73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7" name="Google Shape;12627;p73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12628" name="Google Shape;12628;p73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73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73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73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73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73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4" name="Google Shape;12634;p73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12635" name="Google Shape;12635;p73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73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73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73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73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73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1" name="Google Shape;12641;p73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12642" name="Google Shape;12642;p73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73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73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73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6" name="Google Shape;12646;p73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12647" name="Google Shape;12647;p73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73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73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0" name="Google Shape;12650;p73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12651" name="Google Shape;12651;p73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73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73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73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5" name="Google Shape;12655;p73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12656" name="Google Shape;12656;p73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73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73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73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73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73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73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3" name="Google Shape;12663;p73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12664" name="Google Shape;12664;p73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73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73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73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73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73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0" name="Google Shape;12670;p73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12671" name="Google Shape;12671;p73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73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73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73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73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6" name="Google Shape;12676;p73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12677" name="Google Shape;12677;p73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73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73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73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73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73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73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73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73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6" name="Google Shape;12686;p73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12687" name="Google Shape;12687;p73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73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73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73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73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73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73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73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73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6" name="Google Shape;12696;p73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12697" name="Google Shape;12697;p73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73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73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73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73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73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73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4" name="Google Shape;12704;p73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12705" name="Google Shape;12705;p73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73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73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73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73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73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1" name="Google Shape;12711;p73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12712" name="Google Shape;12712;p73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73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73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73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73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73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73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73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73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1" name="Google Shape;12721;p73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12722" name="Google Shape;12722;p73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73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73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73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73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73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8" name="Google Shape;12728;p73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12729" name="Google Shape;12729;p73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73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73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73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3" name="Google Shape;12733;p73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12734" name="Google Shape;12734;p73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73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73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73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73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73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73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73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73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73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44" name="Google Shape;12744;p73"/>
          <p:cNvSpPr/>
          <p:nvPr/>
        </p:nvSpPr>
        <p:spPr>
          <a:xfrm>
            <a:off x="4651780" y="3470785"/>
            <a:ext cx="262480" cy="339913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45" name="Google Shape;12745;p73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12746" name="Google Shape;12746;p73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73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73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73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73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73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2" name="Google Shape;12752;p73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12753" name="Google Shape;12753;p73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73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5" name="Google Shape;12755;p73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12756" name="Google Shape;12756;p73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73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8" name="Google Shape;12758;p73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12759" name="Google Shape;12759;p73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73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73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73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73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73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5" name="Google Shape;12765;p73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12766" name="Google Shape;12766;p73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73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73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9" name="Google Shape;12769;p73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12770" name="Google Shape;12770;p73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73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6" name="Google Shape;12776;p7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2777" name="Google Shape;12777;p74"/>
          <p:cNvSpPr/>
          <p:nvPr/>
        </p:nvSpPr>
        <p:spPr>
          <a:xfrm>
            <a:off x="1025405" y="1703231"/>
            <a:ext cx="337552" cy="329370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78" name="Google Shape;12778;p74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12779" name="Google Shape;12779;p74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74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81" name="Google Shape;12781;p74"/>
          <p:cNvSpPr/>
          <p:nvPr/>
        </p:nvSpPr>
        <p:spPr>
          <a:xfrm>
            <a:off x="1028048" y="2505751"/>
            <a:ext cx="332266" cy="328695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82" name="Google Shape;12782;p74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12783" name="Google Shape;12783;p74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74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85" name="Google Shape;12785;p74"/>
          <p:cNvSpPr/>
          <p:nvPr/>
        </p:nvSpPr>
        <p:spPr>
          <a:xfrm>
            <a:off x="3136082" y="2101095"/>
            <a:ext cx="327823" cy="326951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86" name="Google Shape;12786;p74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12787" name="Google Shape;12787;p74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74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9" name="Google Shape;12789;p74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12790" name="Google Shape;12790;p74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74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74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3" name="Google Shape;12793;p74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12794" name="Google Shape;12794;p74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74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74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74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74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9" name="Google Shape;12799;p74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12800" name="Google Shape;12800;p74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74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74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74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74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74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74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74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08" name="Google Shape;12808;p74"/>
          <p:cNvSpPr/>
          <p:nvPr/>
        </p:nvSpPr>
        <p:spPr>
          <a:xfrm>
            <a:off x="7365223" y="1752735"/>
            <a:ext cx="327823" cy="230359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09" name="Google Shape;12809;p74"/>
          <p:cNvSpPr/>
          <p:nvPr/>
        </p:nvSpPr>
        <p:spPr>
          <a:xfrm>
            <a:off x="1449088" y="1703498"/>
            <a:ext cx="328695" cy="32883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10" name="Google Shape;12810;p74"/>
          <p:cNvSpPr/>
          <p:nvPr/>
        </p:nvSpPr>
        <p:spPr>
          <a:xfrm>
            <a:off x="1447752" y="2099886"/>
            <a:ext cx="331366" cy="329370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11" name="Google Shape;12811;p74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12812" name="Google Shape;12812;p74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74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74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74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6" name="Google Shape;12816;p74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12817" name="Google Shape;12817;p74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74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9" name="Google Shape;12819;p74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12820" name="Google Shape;12820;p74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74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2" name="Google Shape;12822;p74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12823" name="Google Shape;12823;p74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74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74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74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74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8" name="Google Shape;12828;p74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12829" name="Google Shape;12829;p74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74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74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2" name="Google Shape;12832;p74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12833" name="Google Shape;12833;p74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74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74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74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74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74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74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0" name="Google Shape;12840;p74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12841" name="Google Shape;12841;p74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74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74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4" name="Google Shape;12844;p74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12845" name="Google Shape;12845;p74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74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74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74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74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74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74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74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3" name="Google Shape;12853;p74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12854" name="Google Shape;12854;p74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74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74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74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74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74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74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74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74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3" name="Google Shape;12863;p74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12864" name="Google Shape;12864;p74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74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6" name="Google Shape;12866;p74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12867" name="Google Shape;12867;p74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74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74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0" name="Google Shape;12870;p74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12871" name="Google Shape;12871;p74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74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74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74" name="Google Shape;12874;p74"/>
          <p:cNvSpPr/>
          <p:nvPr/>
        </p:nvSpPr>
        <p:spPr>
          <a:xfrm>
            <a:off x="6104015" y="1703118"/>
            <a:ext cx="310979" cy="329595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75" name="Google Shape;12875;p74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12876" name="Google Shape;12876;p74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74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74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74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74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74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74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83" name="Google Shape;12883;p74"/>
          <p:cNvSpPr/>
          <p:nvPr/>
        </p:nvSpPr>
        <p:spPr>
          <a:xfrm>
            <a:off x="6094272" y="2505301"/>
            <a:ext cx="330466" cy="329595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84" name="Google Shape;12884;p74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12885" name="Google Shape;12885;p74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74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7" name="Google Shape;12887;p74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12888" name="Google Shape;12888;p74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74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0" name="Google Shape;12890;p74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12891" name="Google Shape;12891;p74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74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74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74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5" name="Google Shape;12895;p74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12896" name="Google Shape;12896;p74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74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8" name="Google Shape;12898;p74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12899" name="Google Shape;12899;p74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74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1" name="Google Shape;12901;p74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12902" name="Google Shape;12902;p74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74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4" name="Google Shape;12904;p74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12905" name="Google Shape;12905;p74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74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07" name="Google Shape;12907;p74"/>
          <p:cNvSpPr/>
          <p:nvPr/>
        </p:nvSpPr>
        <p:spPr>
          <a:xfrm>
            <a:off x="6520588" y="1743442"/>
            <a:ext cx="328695" cy="248946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08" name="Google Shape;12908;p74"/>
          <p:cNvSpPr/>
          <p:nvPr/>
        </p:nvSpPr>
        <p:spPr>
          <a:xfrm>
            <a:off x="6520588" y="2100674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09" name="Google Shape;12909;p74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12910" name="Google Shape;12910;p74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74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2" name="Google Shape;12912;p74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12913" name="Google Shape;12913;p74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74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74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6" name="Google Shape;12916;p74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12917" name="Google Shape;12917;p74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74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74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20" name="Google Shape;12920;p74"/>
          <p:cNvSpPr/>
          <p:nvPr/>
        </p:nvSpPr>
        <p:spPr>
          <a:xfrm>
            <a:off x="2716466" y="2110516"/>
            <a:ext cx="334909" cy="308111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21" name="Google Shape;12921;p74"/>
          <p:cNvSpPr/>
          <p:nvPr/>
        </p:nvSpPr>
        <p:spPr>
          <a:xfrm>
            <a:off x="2719573" y="2506201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22" name="Google Shape;12922;p74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12923" name="Google Shape;12923;p74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74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74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74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74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74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74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0" name="Google Shape;12930;p74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12931" name="Google Shape;12931;p74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74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74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74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5" name="Google Shape;12935;p74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12936" name="Google Shape;12936;p74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74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74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74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0" name="Google Shape;12940;p74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12941" name="Google Shape;12941;p74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74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74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74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45" name="Google Shape;12945;p74"/>
          <p:cNvSpPr/>
          <p:nvPr/>
        </p:nvSpPr>
        <p:spPr>
          <a:xfrm>
            <a:off x="6937493" y="2100435"/>
            <a:ext cx="342867" cy="3282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46" name="Google Shape;12946;p74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12947" name="Google Shape;12947;p74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74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74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74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74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74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3" name="Google Shape;12953;p74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12954" name="Google Shape;12954;p74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74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74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7" name="Google Shape;12957;p74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12958" name="Google Shape;12958;p74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74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0" name="Google Shape;12960;p74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12961" name="Google Shape;12961;p74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74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74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74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74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6" name="Google Shape;12966;p74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12967" name="Google Shape;12967;p74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74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74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74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74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74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74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74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74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74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74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74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79" name="Google Shape;12979;p74"/>
          <p:cNvSpPr/>
          <p:nvPr/>
        </p:nvSpPr>
        <p:spPr>
          <a:xfrm>
            <a:off x="3130233" y="3052974"/>
            <a:ext cx="339521" cy="327486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80" name="Google Shape;12980;p74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12981" name="Google Shape;12981;p74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74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74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4" name="Google Shape;12984;p74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12985" name="Google Shape;12985;p74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74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74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74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74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74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1" name="Google Shape;12991;p74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12992" name="Google Shape;12992;p74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74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74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74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6" name="Google Shape;12996;p74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12997" name="Google Shape;12997;p74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74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74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74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1" name="Google Shape;13001;p74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13002" name="Google Shape;13002;p74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74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4" name="Google Shape;13004;p74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13005" name="Google Shape;13005;p74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74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74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74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9" name="Google Shape;13009;p74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13010" name="Google Shape;13010;p74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74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74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3" name="Google Shape;13013;p74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13014" name="Google Shape;13014;p74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74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74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7" name="Google Shape;13017;p74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13018" name="Google Shape;13018;p74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74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74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74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2" name="Google Shape;13022;p74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13023" name="Google Shape;13023;p74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74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74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6" name="Google Shape;13026;p74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13027" name="Google Shape;13027;p74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74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74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0" name="Google Shape;13030;p74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13031" name="Google Shape;13031;p74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74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3" name="Google Shape;13033;p74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13034" name="Google Shape;13034;p74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74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74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74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74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9" name="Google Shape;13039;p74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13040" name="Google Shape;13040;p74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74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2" name="Google Shape;13042;p74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13043" name="Google Shape;13043;p74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74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74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74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7" name="Google Shape;13047;p74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13048" name="Google Shape;13048;p74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74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74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74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74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74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74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74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74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7" name="Google Shape;13057;p74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13058" name="Google Shape;13058;p74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74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0" name="Google Shape;13060;p74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13061" name="Google Shape;13061;p74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74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74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4" name="Google Shape;13064;p74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13065" name="Google Shape;13065;p74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74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74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74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9" name="Google Shape;13069;p74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13070" name="Google Shape;13070;p74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74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2" name="Google Shape;13072;p74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13073" name="Google Shape;13073;p74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74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74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6" name="Google Shape;13076;p74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13077" name="Google Shape;13077;p74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74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74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74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1" name="Google Shape;13081;p74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13082" name="Google Shape;13082;p74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74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4" name="Google Shape;13084;p74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13085" name="Google Shape;13085;p74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74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74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74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9" name="Google Shape;13089;p74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13090" name="Google Shape;13090;p74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74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2" name="Google Shape;13092;p74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13093" name="Google Shape;13093;p74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74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74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74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74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74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74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0" name="Google Shape;13100;p74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13101" name="Google Shape;13101;p74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74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74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74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74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6" name="Google Shape;13106;p74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13107" name="Google Shape;13107;p74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74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9" name="Google Shape;13109;p74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13110" name="Google Shape;13110;p74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74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74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74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74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74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74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74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74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9" name="Google Shape;13119;p74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13120" name="Google Shape;13120;p74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74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74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3" name="Google Shape;13123;p74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13124" name="Google Shape;13124;p74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74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74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7" name="Google Shape;13127;p74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13128" name="Google Shape;13128;p74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74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74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74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74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3" name="Google Shape;13133;p74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13134" name="Google Shape;13134;p74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74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74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7" name="Google Shape;13137;p74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13138" name="Google Shape;13138;p74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74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74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74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2" name="Google Shape;13142;p74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13143" name="Google Shape;13143;p74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74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5" name="Google Shape;13145;p74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13146" name="Google Shape;13146;p74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74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74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74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74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74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74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3" name="Google Shape;13153;p74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13154" name="Google Shape;13154;p74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74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74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7" name="Google Shape;13157;p74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13158" name="Google Shape;13158;p74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74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74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74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74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74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74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5" name="Google Shape;13165;p74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13166" name="Google Shape;13166;p74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74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74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74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74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1" name="Google Shape;13171;p74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13172" name="Google Shape;13172;p74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74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4" name="Google Shape;13174;p74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13175" name="Google Shape;13175;p74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74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7" name="Google Shape;13177;p74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13178" name="Google Shape;13178;p74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74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74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1" name="Google Shape;13181;p74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13182" name="Google Shape;13182;p74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74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74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74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74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7" name="Google Shape;13187;p74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13188" name="Google Shape;13188;p74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74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74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1" name="Google Shape;13191;p74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13192" name="Google Shape;13192;p74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74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74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74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6" name="Google Shape;13196;p74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13197" name="Google Shape;13197;p74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74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74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74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74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74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3" name="Google Shape;13203;p74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13204" name="Google Shape;13204;p74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74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6" name="Google Shape;13206;p74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13207" name="Google Shape;13207;p74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74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3" name="Google Shape;13213;p75"/>
          <p:cNvSpPr txBox="1">
            <a:spLocks noGrp="1"/>
          </p:cNvSpPr>
          <p:nvPr>
            <p:ph type="title" idx="4294967295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3214" name="Google Shape;13214;p75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13215" name="Google Shape;13215;p75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75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75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75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9" name="Google Shape;13219;p75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13220" name="Google Shape;13220;p75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75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75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23" name="Google Shape;13223;p75"/>
          <p:cNvSpPr/>
          <p:nvPr/>
        </p:nvSpPr>
        <p:spPr>
          <a:xfrm>
            <a:off x="1051601" y="2504974"/>
            <a:ext cx="329934" cy="33080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24" name="Google Shape;13224;p75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13225" name="Google Shape;13225;p75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75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7" name="Google Shape;13227;p75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13228" name="Google Shape;13228;p75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75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30" name="Google Shape;13230;p75"/>
          <p:cNvSpPr/>
          <p:nvPr/>
        </p:nvSpPr>
        <p:spPr>
          <a:xfrm>
            <a:off x="3140731" y="2504974"/>
            <a:ext cx="330827" cy="330800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31" name="Google Shape;13231;p75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13232" name="Google Shape;13232;p75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75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75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35" name="Google Shape;13235;p75"/>
          <p:cNvSpPr/>
          <p:nvPr/>
        </p:nvSpPr>
        <p:spPr>
          <a:xfrm>
            <a:off x="5242386" y="2090582"/>
            <a:ext cx="335240" cy="30885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36" name="Google Shape;13236;p75"/>
          <p:cNvSpPr/>
          <p:nvPr/>
        </p:nvSpPr>
        <p:spPr>
          <a:xfrm>
            <a:off x="5242833" y="2505407"/>
            <a:ext cx="334346" cy="32993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37" name="Google Shape;13237;p75"/>
          <p:cNvSpPr/>
          <p:nvPr/>
        </p:nvSpPr>
        <p:spPr>
          <a:xfrm>
            <a:off x="7397176" y="1688979"/>
            <a:ext cx="212062" cy="32817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38" name="Google Shape;13238;p75"/>
          <p:cNvSpPr/>
          <p:nvPr/>
        </p:nvSpPr>
        <p:spPr>
          <a:xfrm>
            <a:off x="1470463" y="1687653"/>
            <a:ext cx="332559" cy="33082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39" name="Google Shape;13239;p75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13240" name="Google Shape;13240;p75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75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75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75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4" name="Google Shape;13244;p75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13245" name="Google Shape;13245;p75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75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7" name="Google Shape;13247;p75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13248" name="Google Shape;13248;p75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75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75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1" name="Google Shape;13251;p75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13252" name="Google Shape;13252;p75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75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54" name="Google Shape;13254;p75"/>
          <p:cNvSpPr/>
          <p:nvPr/>
        </p:nvSpPr>
        <p:spPr>
          <a:xfrm>
            <a:off x="3623957" y="2504527"/>
            <a:ext cx="213822" cy="331693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55" name="Google Shape;13255;p75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13256" name="Google Shape;13256;p75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75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75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75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75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61" name="Google Shape;13261;p75"/>
          <p:cNvSpPr/>
          <p:nvPr/>
        </p:nvSpPr>
        <p:spPr>
          <a:xfrm>
            <a:off x="5661906" y="2080473"/>
            <a:ext cx="329934" cy="32906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62" name="Google Shape;13262;p75"/>
          <p:cNvSpPr/>
          <p:nvPr/>
        </p:nvSpPr>
        <p:spPr>
          <a:xfrm>
            <a:off x="5681705" y="2504527"/>
            <a:ext cx="290336" cy="3316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63" name="Google Shape;13263;p75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13264" name="Google Shape;13264;p75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75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75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75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8" name="Google Shape;13268;p75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13269" name="Google Shape;13269;p75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75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71" name="Google Shape;13271;p75"/>
          <p:cNvSpPr/>
          <p:nvPr/>
        </p:nvSpPr>
        <p:spPr>
          <a:xfrm>
            <a:off x="1891728" y="2081353"/>
            <a:ext cx="329962" cy="327309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72" name="Google Shape;13272;p75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13273" name="Google Shape;13273;p75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75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75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75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77" name="Google Shape;13277;p75"/>
          <p:cNvSpPr/>
          <p:nvPr/>
        </p:nvSpPr>
        <p:spPr>
          <a:xfrm>
            <a:off x="4028449" y="1687666"/>
            <a:ext cx="256044" cy="330800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78" name="Google Shape;13278;p75"/>
          <p:cNvSpPr/>
          <p:nvPr/>
        </p:nvSpPr>
        <p:spPr>
          <a:xfrm>
            <a:off x="3983141" y="2080263"/>
            <a:ext cx="346661" cy="329487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79" name="Google Shape;13279;p75"/>
          <p:cNvSpPr/>
          <p:nvPr/>
        </p:nvSpPr>
        <p:spPr>
          <a:xfrm>
            <a:off x="3990178" y="2504974"/>
            <a:ext cx="332587" cy="330800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80" name="Google Shape;13280;p75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13281" name="Google Shape;13281;p75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75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3" name="Google Shape;13283;p75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13284" name="Google Shape;13284;p75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75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75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87" name="Google Shape;13287;p75"/>
          <p:cNvSpPr/>
          <p:nvPr/>
        </p:nvSpPr>
        <p:spPr>
          <a:xfrm>
            <a:off x="6154882" y="2504527"/>
            <a:ext cx="184780" cy="331693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88" name="Google Shape;13288;p75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13289" name="Google Shape;13289;p75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75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75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75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75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4" name="Google Shape;13294;p75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13295" name="Google Shape;13295;p75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75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75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75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9" name="Google Shape;13299;p75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13300" name="Google Shape;13300;p75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75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02" name="Google Shape;13302;p75"/>
          <p:cNvSpPr/>
          <p:nvPr/>
        </p:nvSpPr>
        <p:spPr>
          <a:xfrm>
            <a:off x="2309041" y="2504527"/>
            <a:ext cx="331721" cy="331693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03" name="Google Shape;13303;p75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13304" name="Google Shape;13304;p75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75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75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7" name="Google Shape;13307;p75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13308" name="Google Shape;13308;p75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75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10" name="Google Shape;13310;p75"/>
          <p:cNvSpPr/>
          <p:nvPr/>
        </p:nvSpPr>
        <p:spPr>
          <a:xfrm>
            <a:off x="4411889" y="2505407"/>
            <a:ext cx="329962" cy="32993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11" name="Google Shape;13311;p75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13312" name="Google Shape;13312;p75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75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75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75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75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75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75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75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20" name="Google Shape;13320;p75"/>
          <p:cNvSpPr/>
          <p:nvPr/>
        </p:nvSpPr>
        <p:spPr>
          <a:xfrm>
            <a:off x="6501811" y="2078714"/>
            <a:ext cx="334346" cy="332587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21" name="Google Shape;13321;p75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13322" name="Google Shape;13322;p75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75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4" name="Google Shape;13324;p75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13325" name="Google Shape;13325;p75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75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75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75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9" name="Google Shape;13329;p75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13330" name="Google Shape;13330;p75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75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75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75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4" name="Google Shape;13334;p75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13335" name="Google Shape;13335;p75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75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7" name="Google Shape;13337;p75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13338" name="Google Shape;13338;p75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75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75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75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2" name="Google Shape;13342;p75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13343" name="Google Shape;13343;p75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75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75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75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7" name="Google Shape;13347;p75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13348" name="Google Shape;13348;p75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75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75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75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75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75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75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75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75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75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75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75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75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75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75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75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4" name="Google Shape;13364;p75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13365" name="Google Shape;13365;p75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75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75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68" name="Google Shape;13368;p75"/>
          <p:cNvSpPr/>
          <p:nvPr/>
        </p:nvSpPr>
        <p:spPr>
          <a:xfrm>
            <a:off x="6917365" y="1688099"/>
            <a:ext cx="335240" cy="32993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69" name="Google Shape;13369;p75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13370" name="Google Shape;13370;p75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75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75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75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75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5" name="Google Shape;13375;p75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13376" name="Google Shape;13376;p75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75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78" name="Google Shape;13378;p75"/>
          <p:cNvSpPr/>
          <p:nvPr/>
        </p:nvSpPr>
        <p:spPr>
          <a:xfrm>
            <a:off x="7765005" y="2080040"/>
            <a:ext cx="330827" cy="32993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79" name="Google Shape;13379;p75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13380" name="Google Shape;13380;p75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75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75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3" name="Google Shape;13383;p75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13384" name="Google Shape;13384;p75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75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75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75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75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9" name="Google Shape;13389;p75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13390" name="Google Shape;13390;p75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75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75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75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75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75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75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7" name="Google Shape;13397;p75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13398" name="Google Shape;13398;p75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75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75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1" name="Google Shape;13401;p75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13402" name="Google Shape;13402;p75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75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75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5" name="Google Shape;13405;p75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13406" name="Google Shape;13406;p75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75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75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75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0" name="Google Shape;13410;p75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13411" name="Google Shape;13411;p75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75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75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75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75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6" name="Google Shape;13416;p75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13417" name="Google Shape;13417;p75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75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9" name="Google Shape;13419;p75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13420" name="Google Shape;13420;p75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75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75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75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75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75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75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7" name="Google Shape;13427;p75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13428" name="Google Shape;13428;p75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75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75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75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75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75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75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5" name="Google Shape;13435;p75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13436" name="Google Shape;13436;p75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75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75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75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75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1" name="Google Shape;13441;p75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13442" name="Google Shape;13442;p75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75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75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75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75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75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8" name="Google Shape;13448;p75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13449" name="Google Shape;13449;p75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75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75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75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3" name="Google Shape;13453;p75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13454" name="Google Shape;13454;p75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75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75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75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75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75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75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75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2" name="Google Shape;13462;p75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13463" name="Google Shape;13463;p75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75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75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75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75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8" name="Google Shape;13468;p75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13469" name="Google Shape;13469;p75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75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75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75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3" name="Google Shape;13473;p75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13474" name="Google Shape;13474;p75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75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75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75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75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9" name="Google Shape;13479;p75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13480" name="Google Shape;13480;p75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75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75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75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75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75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75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75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75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75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75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75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2" name="Google Shape;13492;p75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13493" name="Google Shape;13493;p75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75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75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75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75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75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9" name="Google Shape;13499;p75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13500" name="Google Shape;13500;p75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75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75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75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75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75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75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7" name="Google Shape;13507;p75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13508" name="Google Shape;13508;p75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75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75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11" name="Google Shape;13511;p75"/>
          <p:cNvSpPr/>
          <p:nvPr/>
        </p:nvSpPr>
        <p:spPr>
          <a:xfrm>
            <a:off x="1892174" y="3466681"/>
            <a:ext cx="329068" cy="328175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12" name="Google Shape;13512;p75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13513" name="Google Shape;13513;p75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75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75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75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7" name="Google Shape;13517;p75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13518" name="Google Shape;13518;p75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75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75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75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75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23" name="Google Shape;13523;p75"/>
          <p:cNvSpPr/>
          <p:nvPr/>
        </p:nvSpPr>
        <p:spPr>
          <a:xfrm>
            <a:off x="3982694" y="3465033"/>
            <a:ext cx="347555" cy="33147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24" name="Google Shape;13524;p75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13525" name="Google Shape;13525;p75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75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75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8" name="Google Shape;13528;p75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13529" name="Google Shape;13529;p75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75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75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75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75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75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5" name="Google Shape;13535;p75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13536" name="Google Shape;13536;p75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75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75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75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75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75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75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3" name="Google Shape;13543;p75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13544" name="Google Shape;13544;p75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75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75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7" name="Google Shape;13547;p75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13548" name="Google Shape;13548;p75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75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75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75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75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75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4" name="Google Shape;13554;p75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13555" name="Google Shape;13555;p75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75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75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8" name="Google Shape;13558;p75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13559" name="Google Shape;13559;p75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75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75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2" name="Google Shape;13562;p75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13563" name="Google Shape;13563;p75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75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75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6" name="Google Shape;13566;p75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13567" name="Google Shape;13567;p75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75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75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75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75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75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75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75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5" name="Google Shape;13575;p75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13576" name="Google Shape;13576;p75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75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75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75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75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75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75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75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4" name="Google Shape;13584;p75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13585" name="Google Shape;13585;p75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75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75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8" name="Google Shape;13588;p75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13589" name="Google Shape;13589;p75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75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75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75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75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75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75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75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7" name="Google Shape;13597;p75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13598" name="Google Shape;13598;p75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75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75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75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75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75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75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75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6" name="Google Shape;13606;p75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13607" name="Google Shape;13607;p75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75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75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75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1" name="Google Shape;13611;p75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13612" name="Google Shape;13612;p75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75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75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75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75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75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75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9" name="Google Shape;13619;p75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13620" name="Google Shape;13620;p75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75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75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75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75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75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6" name="Google Shape;13626;p75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13627" name="Google Shape;13627;p75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75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75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75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75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2" name="Google Shape;13632;p75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13633" name="Google Shape;13633;p75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75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75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6" name="Google Shape;13636;p75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13637" name="Google Shape;13637;p75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75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75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75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75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75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75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4" name="Google Shape;13644;p75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13645" name="Google Shape;13645;p75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75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75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8" name="Google Shape;13648;p75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13649" name="Google Shape;13649;p75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75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75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75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75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4" name="Google Shape;13654;p75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13655" name="Google Shape;13655;p75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75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75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75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9" name="Google Shape;13659;p75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13660" name="Google Shape;13660;p75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75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75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75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75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5" name="Google Shape;13665;p75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13666" name="Google Shape;13666;p75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75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75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75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75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75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75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3" name="Google Shape;13673;p75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13674" name="Google Shape;13674;p75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75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75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75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75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75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3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3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Create beautiful presentations in minutes</a:t>
            </a:r>
            <a:endParaRPr kumimoji="0" lang="zh-CN" altLang="en-US" sz="2400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34"/>
          <p:cNvSpPr/>
          <p:nvPr/>
        </p:nvSpPr>
        <p:spPr>
          <a:xfrm>
            <a:off x="5074251" y="3817300"/>
            <a:ext cx="3760500" cy="1060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34"/>
          <p:cNvSpPr txBox="1">
            <a:spLocks noGrp="1"/>
          </p:cNvSpPr>
          <p:nvPr>
            <p:ph type="title"/>
          </p:nvPr>
        </p:nvSpPr>
        <p:spPr>
          <a:xfrm>
            <a:off x="5083800" y="341650"/>
            <a:ext cx="3638400" cy="9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s"/>
              <a:t>The slide title goes here!</a:t>
            </a:r>
            <a:endParaRPr/>
          </a:p>
        </p:txBody>
      </p:sp>
      <p:sp>
        <p:nvSpPr>
          <p:cNvPr id="186" name="Google Shape;186;p34"/>
          <p:cNvSpPr txBox="1">
            <a:spLocks noGrp="1"/>
          </p:cNvSpPr>
          <p:nvPr>
            <p:ph type="body" idx="1"/>
          </p:nvPr>
        </p:nvSpPr>
        <p:spPr>
          <a:xfrm>
            <a:off x="5083800" y="1488100"/>
            <a:ext cx="3638400" cy="9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s">
                <a:solidFill>
                  <a:srgbClr val="858585"/>
                </a:solidFill>
              </a:rPr>
              <a:t>Do you know what helps you make your point clear? Lists like this one:</a:t>
            </a:r>
            <a:endParaRPr>
              <a:solidFill>
                <a:srgbClr val="858585"/>
              </a:solidFill>
            </a:endParaRPr>
          </a:p>
          <a:p>
            <a:pPr marL="457200" lvl="0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600"/>
              <a:buAutoNum type="arabicPeriod"/>
            </a:pPr>
            <a:r>
              <a:rPr lang="es">
                <a:solidFill>
                  <a:srgbClr val="858585"/>
                </a:solidFill>
              </a:rPr>
              <a:t>Because they’re simple </a:t>
            </a:r>
            <a:endParaRPr>
              <a:solidFill>
                <a:srgbClr val="858585"/>
              </a:solidFill>
            </a:endParaRPr>
          </a:p>
          <a:p>
            <a:pPr marL="457200" lvl="0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600"/>
              <a:buAutoNum type="arabicPeriod"/>
            </a:pPr>
            <a:r>
              <a:rPr lang="es">
                <a:solidFill>
                  <a:srgbClr val="858585"/>
                </a:solidFill>
              </a:rPr>
              <a:t>You can organize your ideas clearly</a:t>
            </a:r>
            <a:endParaRPr>
              <a:solidFill>
                <a:srgbClr val="858585"/>
              </a:solidFill>
            </a:endParaRPr>
          </a:p>
          <a:p>
            <a:pPr marL="457200" lvl="0" indent="-33020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858585"/>
              </a:buClr>
              <a:buSzPts val="1600"/>
              <a:buAutoNum type="arabicPeriod"/>
            </a:pPr>
            <a:r>
              <a:rPr lang="es">
                <a:solidFill>
                  <a:srgbClr val="858585"/>
                </a:solidFill>
              </a:rPr>
              <a:t>And because you’ll never forget to buy milk!</a:t>
            </a:r>
            <a:endParaRPr>
              <a:solidFill>
                <a:srgbClr val="858585"/>
              </a:solidFill>
            </a:endParaRPr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858585"/>
              </a:solidFill>
            </a:endParaRPr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858585"/>
              </a:solidFill>
            </a:endParaRPr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858585"/>
              </a:solidFill>
            </a:endParaRPr>
          </a:p>
          <a:p>
            <a:pPr marL="0" lvl="0" indent="0" algn="l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>
              <a:solidFill>
                <a:srgbClr val="858585"/>
              </a:solidFill>
            </a:endParaRPr>
          </a:p>
        </p:txBody>
      </p:sp>
      <p:pic>
        <p:nvPicPr>
          <p:cNvPr id="187" name="Google Shape;187;p34"/>
          <p:cNvPicPr preferRelativeResize="0"/>
          <p:nvPr/>
        </p:nvPicPr>
        <p:blipFill rotWithShape="1">
          <a:blip r:embed="rId3">
            <a:alphaModFix/>
          </a:blip>
          <a:srcRect l="17059" r="21398"/>
          <a:stretch/>
        </p:blipFill>
        <p:spPr>
          <a:xfrm>
            <a:off x="0" y="0"/>
            <a:ext cx="4742200" cy="5143502"/>
          </a:xfrm>
          <a:prstGeom prst="rect">
            <a:avLst/>
          </a:prstGeom>
          <a:noFill/>
          <a:ln>
            <a:noFill/>
          </a:ln>
        </p:spPr>
      </p:pic>
      <p:sp>
        <p:nvSpPr>
          <p:cNvPr id="188" name="Google Shape;188;p34"/>
          <p:cNvSpPr txBox="1">
            <a:spLocks noGrp="1"/>
          </p:cNvSpPr>
          <p:nvPr>
            <p:ph type="body" idx="2"/>
          </p:nvPr>
        </p:nvSpPr>
        <p:spPr>
          <a:xfrm>
            <a:off x="5083800" y="3817300"/>
            <a:ext cx="3638400" cy="9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And the most important thing: the audience won’t miss the point of your presentation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5"/>
          <p:cNvSpPr txBox="1">
            <a:spLocks noGrp="1"/>
          </p:cNvSpPr>
          <p:nvPr>
            <p:ph type="title"/>
          </p:nvPr>
        </p:nvSpPr>
        <p:spPr>
          <a:xfrm>
            <a:off x="2067375" y="466625"/>
            <a:ext cx="5009400" cy="10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s"/>
              <a:t>Maybe you need to divide the content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endParaRPr/>
          </a:p>
        </p:txBody>
      </p:sp>
      <p:sp>
        <p:nvSpPr>
          <p:cNvPr id="194" name="Google Shape;194;p35"/>
          <p:cNvSpPr txBox="1">
            <a:spLocks noGrp="1"/>
          </p:cNvSpPr>
          <p:nvPr>
            <p:ph type="title" idx="2"/>
          </p:nvPr>
        </p:nvSpPr>
        <p:spPr>
          <a:xfrm>
            <a:off x="1677450" y="2135900"/>
            <a:ext cx="2399400" cy="4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195" name="Google Shape;195;p35"/>
          <p:cNvSpPr txBox="1">
            <a:spLocks noGrp="1"/>
          </p:cNvSpPr>
          <p:nvPr>
            <p:ph type="title" idx="3"/>
          </p:nvPr>
        </p:nvSpPr>
        <p:spPr>
          <a:xfrm>
            <a:off x="1266000" y="2632400"/>
            <a:ext cx="3222300" cy="23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</a:t>
            </a:r>
            <a:endParaRPr/>
          </a:p>
        </p:txBody>
      </p:sp>
      <p:sp>
        <p:nvSpPr>
          <p:cNvPr id="196" name="Google Shape;196;p35"/>
          <p:cNvSpPr txBox="1">
            <a:spLocks noGrp="1"/>
          </p:cNvSpPr>
          <p:nvPr>
            <p:ph type="title" idx="4"/>
          </p:nvPr>
        </p:nvSpPr>
        <p:spPr>
          <a:xfrm>
            <a:off x="5067200" y="2135900"/>
            <a:ext cx="2399400" cy="4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197" name="Google Shape;197;p35"/>
          <p:cNvSpPr txBox="1">
            <a:spLocks noGrp="1"/>
          </p:cNvSpPr>
          <p:nvPr>
            <p:ph type="title" idx="5"/>
          </p:nvPr>
        </p:nvSpPr>
        <p:spPr>
          <a:xfrm>
            <a:off x="4655750" y="2632400"/>
            <a:ext cx="3222300" cy="23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 and is the second planet from the Sun. It’s terribly hot—even hotter than Mercury—and its atmosphere is extremely poisonous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p36"/>
          <p:cNvSpPr txBox="1">
            <a:spLocks noGrp="1"/>
          </p:cNvSpPr>
          <p:nvPr>
            <p:ph type="title" idx="7"/>
          </p:nvPr>
        </p:nvSpPr>
        <p:spPr>
          <a:xfrm>
            <a:off x="1812100" y="466625"/>
            <a:ext cx="5520000" cy="109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 could use three columns, why not?</a:t>
            </a:r>
            <a:endParaRPr/>
          </a:p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endParaRPr/>
          </a:p>
        </p:txBody>
      </p:sp>
      <p:sp>
        <p:nvSpPr>
          <p:cNvPr id="203" name="Google Shape;203;p36"/>
          <p:cNvSpPr txBox="1">
            <a:spLocks noGrp="1"/>
          </p:cNvSpPr>
          <p:nvPr>
            <p:ph type="title"/>
          </p:nvPr>
        </p:nvSpPr>
        <p:spPr>
          <a:xfrm>
            <a:off x="795448" y="2135900"/>
            <a:ext cx="2358300" cy="4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204" name="Google Shape;204;p36"/>
          <p:cNvSpPr txBox="1">
            <a:spLocks noGrp="1"/>
          </p:cNvSpPr>
          <p:nvPr>
            <p:ph type="title" idx="2"/>
          </p:nvPr>
        </p:nvSpPr>
        <p:spPr>
          <a:xfrm>
            <a:off x="795300" y="2632400"/>
            <a:ext cx="2358300" cy="23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hot. The planet is full of iron oxide dust</a:t>
            </a:r>
            <a:endParaRPr/>
          </a:p>
        </p:txBody>
      </p:sp>
      <p:sp>
        <p:nvSpPr>
          <p:cNvPr id="205" name="Google Shape;205;p36"/>
          <p:cNvSpPr txBox="1">
            <a:spLocks noGrp="1"/>
          </p:cNvSpPr>
          <p:nvPr>
            <p:ph type="title" idx="3"/>
          </p:nvPr>
        </p:nvSpPr>
        <p:spPr>
          <a:xfrm>
            <a:off x="3543711" y="2135900"/>
            <a:ext cx="2358300" cy="4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206" name="Google Shape;206;p36"/>
          <p:cNvSpPr txBox="1">
            <a:spLocks noGrp="1"/>
          </p:cNvSpPr>
          <p:nvPr>
            <p:ph type="title" idx="4"/>
          </p:nvPr>
        </p:nvSpPr>
        <p:spPr>
          <a:xfrm>
            <a:off x="3543638" y="2632400"/>
            <a:ext cx="2358300" cy="23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It’s the biggest planet in our Solar System and the fourth-brightest object in the sky</a:t>
            </a:r>
            <a:endParaRPr/>
          </a:p>
        </p:txBody>
      </p:sp>
      <p:sp>
        <p:nvSpPr>
          <p:cNvPr id="207" name="Google Shape;207;p36"/>
          <p:cNvSpPr txBox="1">
            <a:spLocks noGrp="1"/>
          </p:cNvSpPr>
          <p:nvPr>
            <p:ph type="title" idx="5"/>
          </p:nvPr>
        </p:nvSpPr>
        <p:spPr>
          <a:xfrm>
            <a:off x="6292048" y="2135900"/>
            <a:ext cx="2358300" cy="4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endParaRPr/>
          </a:p>
        </p:txBody>
      </p:sp>
      <p:sp>
        <p:nvSpPr>
          <p:cNvPr id="208" name="Google Shape;208;p36"/>
          <p:cNvSpPr txBox="1">
            <a:spLocks noGrp="1"/>
          </p:cNvSpPr>
          <p:nvPr>
            <p:ph type="title" idx="6"/>
          </p:nvPr>
        </p:nvSpPr>
        <p:spPr>
          <a:xfrm>
            <a:off x="6291975" y="2632400"/>
            <a:ext cx="2358300" cy="23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Yes, this is the ringed one. It’s a gas giant, composed mostly of hydrogen and helium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37"/>
          <p:cNvSpPr txBox="1">
            <a:spLocks noGrp="1"/>
          </p:cNvSpPr>
          <p:nvPr>
            <p:ph type="title" idx="2"/>
          </p:nvPr>
        </p:nvSpPr>
        <p:spPr>
          <a:xfrm>
            <a:off x="795300" y="2187200"/>
            <a:ext cx="23583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 has a beautiful name, but it’s terribly hot, even hotter than Mercury</a:t>
            </a:r>
            <a:endParaRPr/>
          </a:p>
        </p:txBody>
      </p:sp>
      <p:sp>
        <p:nvSpPr>
          <p:cNvPr id="214" name="Google Shape;214;p37"/>
          <p:cNvSpPr txBox="1">
            <a:spLocks noGrp="1"/>
          </p:cNvSpPr>
          <p:nvPr>
            <p:ph type="title" idx="4"/>
          </p:nvPr>
        </p:nvSpPr>
        <p:spPr>
          <a:xfrm>
            <a:off x="3543638" y="2187200"/>
            <a:ext cx="23583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is only a bit larger than our Moon</a:t>
            </a:r>
            <a:endParaRPr/>
          </a:p>
        </p:txBody>
      </p:sp>
      <p:sp>
        <p:nvSpPr>
          <p:cNvPr id="215" name="Google Shape;215;p37"/>
          <p:cNvSpPr txBox="1">
            <a:spLocks noGrp="1"/>
          </p:cNvSpPr>
          <p:nvPr>
            <p:ph type="title" idx="6"/>
          </p:nvPr>
        </p:nvSpPr>
        <p:spPr>
          <a:xfrm>
            <a:off x="6291975" y="2187200"/>
            <a:ext cx="23583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hot. The planet is full of iron oxide dust</a:t>
            </a:r>
            <a:endParaRPr/>
          </a:p>
        </p:txBody>
      </p:sp>
      <p:sp>
        <p:nvSpPr>
          <p:cNvPr id="216" name="Google Shape;216;p37"/>
          <p:cNvSpPr txBox="1">
            <a:spLocks noGrp="1"/>
          </p:cNvSpPr>
          <p:nvPr>
            <p:ph type="title" idx="8"/>
          </p:nvPr>
        </p:nvSpPr>
        <p:spPr>
          <a:xfrm>
            <a:off x="795300" y="3769825"/>
            <a:ext cx="23583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It’s a gas giant and the fourth-brightest object in the sky</a:t>
            </a:r>
            <a:endParaRPr/>
          </a:p>
        </p:txBody>
      </p:sp>
      <p:sp>
        <p:nvSpPr>
          <p:cNvPr id="217" name="Google Shape;217;p37"/>
          <p:cNvSpPr txBox="1">
            <a:spLocks noGrp="1"/>
          </p:cNvSpPr>
          <p:nvPr>
            <p:ph type="title" idx="13"/>
          </p:nvPr>
        </p:nvSpPr>
        <p:spPr>
          <a:xfrm>
            <a:off x="3543638" y="3769825"/>
            <a:ext cx="23583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Yes, this is the ringed one. It’s a gas giant, composed mostly of hydrogen and helium</a:t>
            </a:r>
            <a:endParaRPr/>
          </a:p>
        </p:txBody>
      </p:sp>
      <p:sp>
        <p:nvSpPr>
          <p:cNvPr id="218" name="Google Shape;218;p37"/>
          <p:cNvSpPr txBox="1">
            <a:spLocks noGrp="1"/>
          </p:cNvSpPr>
          <p:nvPr>
            <p:ph type="title" idx="15"/>
          </p:nvPr>
        </p:nvSpPr>
        <p:spPr>
          <a:xfrm>
            <a:off x="6291975" y="3769825"/>
            <a:ext cx="2358300" cy="74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 is the fourth-largest planet in our Solar System and the farthest from the Sun</a:t>
            </a:r>
            <a:endParaRPr/>
          </a:p>
        </p:txBody>
      </p:sp>
      <p:sp>
        <p:nvSpPr>
          <p:cNvPr id="219" name="Google Shape;219;p37"/>
          <p:cNvSpPr txBox="1">
            <a:spLocks noGrp="1"/>
          </p:cNvSpPr>
          <p:nvPr>
            <p:ph type="title" idx="16"/>
          </p:nvPr>
        </p:nvSpPr>
        <p:spPr>
          <a:xfrm>
            <a:off x="1202925" y="466625"/>
            <a:ext cx="6738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Sometimes, reviewing concepts is a good idea</a:t>
            </a:r>
            <a:endParaRPr/>
          </a:p>
        </p:txBody>
      </p:sp>
      <p:sp>
        <p:nvSpPr>
          <p:cNvPr id="220" name="Google Shape;220;p37"/>
          <p:cNvSpPr txBox="1">
            <a:spLocks noGrp="1"/>
          </p:cNvSpPr>
          <p:nvPr>
            <p:ph type="title"/>
          </p:nvPr>
        </p:nvSpPr>
        <p:spPr>
          <a:xfrm>
            <a:off x="795448" y="1843100"/>
            <a:ext cx="2358300" cy="4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221" name="Google Shape;221;p37"/>
          <p:cNvSpPr txBox="1">
            <a:spLocks noGrp="1"/>
          </p:cNvSpPr>
          <p:nvPr>
            <p:ph type="title" idx="3"/>
          </p:nvPr>
        </p:nvSpPr>
        <p:spPr>
          <a:xfrm>
            <a:off x="3543711" y="1843100"/>
            <a:ext cx="2358300" cy="4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222" name="Google Shape;222;p37"/>
          <p:cNvSpPr txBox="1">
            <a:spLocks noGrp="1"/>
          </p:cNvSpPr>
          <p:nvPr>
            <p:ph type="title" idx="5"/>
          </p:nvPr>
        </p:nvSpPr>
        <p:spPr>
          <a:xfrm>
            <a:off x="6292048" y="1843100"/>
            <a:ext cx="2358300" cy="4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223" name="Google Shape;223;p37"/>
          <p:cNvSpPr txBox="1">
            <a:spLocks noGrp="1"/>
          </p:cNvSpPr>
          <p:nvPr>
            <p:ph type="title" idx="7"/>
          </p:nvPr>
        </p:nvSpPr>
        <p:spPr>
          <a:xfrm>
            <a:off x="795448" y="3425725"/>
            <a:ext cx="2358300" cy="4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224" name="Google Shape;224;p37"/>
          <p:cNvSpPr txBox="1">
            <a:spLocks noGrp="1"/>
          </p:cNvSpPr>
          <p:nvPr>
            <p:ph type="title" idx="9"/>
          </p:nvPr>
        </p:nvSpPr>
        <p:spPr>
          <a:xfrm>
            <a:off x="3543711" y="3425725"/>
            <a:ext cx="2358300" cy="4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endParaRPr/>
          </a:p>
        </p:txBody>
      </p:sp>
      <p:sp>
        <p:nvSpPr>
          <p:cNvPr id="225" name="Google Shape;225;p37"/>
          <p:cNvSpPr txBox="1">
            <a:spLocks noGrp="1"/>
          </p:cNvSpPr>
          <p:nvPr>
            <p:ph type="title" idx="14"/>
          </p:nvPr>
        </p:nvSpPr>
        <p:spPr>
          <a:xfrm>
            <a:off x="6292048" y="3425725"/>
            <a:ext cx="2358300" cy="45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NEPTUNE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" name="Google Shape;230;p38"/>
          <p:cNvPicPr preferRelativeResize="0"/>
          <p:nvPr/>
        </p:nvPicPr>
        <p:blipFill rotWithShape="1">
          <a:blip r:embed="rId3">
            <a:alphaModFix/>
          </a:blip>
          <a:srcRect t="6611" b="13445"/>
          <a:stretch/>
        </p:blipFill>
        <p:spPr>
          <a:xfrm>
            <a:off x="233550" y="260075"/>
            <a:ext cx="8676900" cy="4623351"/>
          </a:xfrm>
          <a:prstGeom prst="rect">
            <a:avLst/>
          </a:prstGeom>
          <a:noFill/>
          <a:ln>
            <a:noFill/>
          </a:ln>
        </p:spPr>
      </p:pic>
      <p:sp>
        <p:nvSpPr>
          <p:cNvPr id="231" name="Google Shape;231;p38"/>
          <p:cNvSpPr/>
          <p:nvPr/>
        </p:nvSpPr>
        <p:spPr>
          <a:xfrm>
            <a:off x="477850" y="0"/>
            <a:ext cx="4144500" cy="2652300"/>
          </a:xfrm>
          <a:prstGeom prst="rect">
            <a:avLst/>
          </a:prstGeom>
          <a:solidFill>
            <a:srgbClr val="193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" name="Google Shape;232;p38"/>
          <p:cNvSpPr txBox="1">
            <a:spLocks noGrp="1"/>
          </p:cNvSpPr>
          <p:nvPr>
            <p:ph type="title"/>
          </p:nvPr>
        </p:nvSpPr>
        <p:spPr>
          <a:xfrm>
            <a:off x="661025" y="158925"/>
            <a:ext cx="3810000" cy="98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picture always reinforces the concept</a:t>
            </a:r>
            <a:endParaRPr/>
          </a:p>
        </p:txBody>
      </p:sp>
      <p:sp>
        <p:nvSpPr>
          <p:cNvPr id="233" name="Google Shape;233;p38"/>
          <p:cNvSpPr txBox="1">
            <a:spLocks noGrp="1"/>
          </p:cNvSpPr>
          <p:nvPr>
            <p:ph type="subTitle" idx="1"/>
          </p:nvPr>
        </p:nvSpPr>
        <p:spPr>
          <a:xfrm>
            <a:off x="661025" y="1140275"/>
            <a:ext cx="3667500" cy="127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Images reveal large amounts of data, so remember: use an image instead of long texts. Your audience will appreciate that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Simple busines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</TotalTime>
  <Words>1342</Words>
  <Application>Microsoft Office PowerPoint</Application>
  <PresentationFormat>全屏显示(16:9)</PresentationFormat>
  <Paragraphs>186</Paragraphs>
  <Slides>45</Slides>
  <Notes>45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45</vt:i4>
      </vt:variant>
    </vt:vector>
  </HeadingPairs>
  <TitlesOfParts>
    <vt:vector size="55" baseType="lpstr">
      <vt:lpstr>Arial</vt:lpstr>
      <vt:lpstr>Arvo</vt:lpstr>
      <vt:lpstr>Proxima Nova</vt:lpstr>
      <vt:lpstr>Roboto</vt:lpstr>
      <vt:lpstr>Nunito Light</vt:lpstr>
      <vt:lpstr>Roboto Medium</vt:lpstr>
      <vt:lpstr>Proxima Nova Semibold</vt:lpstr>
      <vt:lpstr>Simple business</vt:lpstr>
      <vt:lpstr>SlidesGo Final Pages</vt:lpstr>
      <vt:lpstr>1_Slidesgo Final Pages</vt:lpstr>
      <vt:lpstr>GreatPPT Company Introduction</vt:lpstr>
      <vt:lpstr>This is a quote. Words full of wisdom that someone important said and can make the reader get inspired.”</vt:lpstr>
      <vt:lpstr>Whoa!</vt:lpstr>
      <vt:lpstr>1.This is a great headline </vt:lpstr>
      <vt:lpstr>The slide title goes here!</vt:lpstr>
      <vt:lpstr>Maybe you need to divide the content </vt:lpstr>
      <vt:lpstr>You could use three columns, why not? </vt:lpstr>
      <vt:lpstr>Venus has a beautiful name, but it’s terribly hot, even hotter than Mercury</vt:lpstr>
      <vt:lpstr>A picture always reinforces the concept</vt:lpstr>
      <vt:lpstr>A picture is worth a thousand words</vt:lpstr>
      <vt:lpstr>Fantastic words</vt:lpstr>
      <vt:lpstr>This is a map</vt:lpstr>
      <vt:lpstr>A timeline always works fine</vt:lpstr>
      <vt:lpstr>Infographics make your idea understandable…</vt:lpstr>
      <vt:lpstr>… and the same goes for tables </vt:lpstr>
      <vt:lpstr>Display data in graphs</vt:lpstr>
      <vt:lpstr>9,256,147,158</vt:lpstr>
      <vt:lpstr>333,000.00  </vt:lpstr>
      <vt:lpstr>Key words are great for catching your audience’s attention</vt:lpstr>
      <vt:lpstr>PowerPoint 演示文稿</vt:lpstr>
      <vt:lpstr>A picture always reinforces the concept</vt:lpstr>
      <vt:lpstr>The slide title goes here!</vt:lpstr>
      <vt:lpstr>A picture always reinforces the concept</vt:lpstr>
      <vt:lpstr>Use an image instead  of long texts</vt:lpstr>
      <vt:lpstr>The slide title goes here!  </vt:lpstr>
      <vt:lpstr>Words full of wisdom that someone important said and can make the reader get inspired.”</vt:lpstr>
      <vt:lpstr>Desktop Software  </vt:lpstr>
      <vt:lpstr>Mobile Web  </vt:lpstr>
      <vt:lpstr>Tablet App  </vt:lpstr>
      <vt:lpstr>Thanks! </vt:lpstr>
      <vt:lpstr>Fonts &amp; colors used</vt:lpstr>
      <vt:lpstr>Use our editable graphic resources...</vt:lpstr>
      <vt:lpstr>PowerPoint 演示文稿</vt:lpstr>
      <vt:lpstr>...and our set of editable icons</vt:lpstr>
      <vt:lpstr>Business Icons</vt:lpstr>
      <vt:lpstr>Avatar Icons</vt:lpstr>
      <vt:lpstr>Creative Process Icons</vt:lpstr>
      <vt:lpstr>Educational Process Icons</vt:lpstr>
      <vt:lpstr>Help &amp; Support Icons</vt:lpstr>
      <vt:lpstr>Medical Icons</vt:lpstr>
      <vt:lpstr>Nature Icons</vt:lpstr>
      <vt:lpstr>Performing Arts Icons</vt:lpstr>
      <vt:lpstr>SEO &amp; Marketing Icons</vt:lpstr>
      <vt:lpstr>Teamwork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GreatPPT Business Introduction</dc:title>
  <dc:creator>刘龙</dc:creator>
  <cp:lastModifiedBy>刘 龙</cp:lastModifiedBy>
  <cp:revision>2</cp:revision>
  <dcterms:modified xsi:type="dcterms:W3CDTF">2020-08-09T14:19:24Z</dcterms:modified>
</cp:coreProperties>
</file>